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1" r:id="rId3"/>
    <p:sldId id="257" r:id="rId4"/>
    <p:sldId id="258" r:id="rId5"/>
    <p:sldId id="262" r:id="rId6"/>
    <p:sldId id="283" r:id="rId7"/>
    <p:sldId id="263" r:id="rId8"/>
    <p:sldId id="269" r:id="rId9"/>
    <p:sldId id="264" r:id="rId10"/>
    <p:sldId id="291" r:id="rId11"/>
    <p:sldId id="290" r:id="rId12"/>
    <p:sldId id="289" r:id="rId13"/>
    <p:sldId id="275" r:id="rId14"/>
    <p:sldId id="288" r:id="rId15"/>
    <p:sldId id="276" r:id="rId16"/>
    <p:sldId id="272" r:id="rId17"/>
    <p:sldId id="268" r:id="rId18"/>
    <p:sldId id="273" r:id="rId19"/>
    <p:sldId id="266" r:id="rId20"/>
    <p:sldId id="282" r:id="rId21"/>
    <p:sldId id="281" r:id="rId22"/>
    <p:sldId id="284" r:id="rId23"/>
    <p:sldId id="292" r:id="rId24"/>
    <p:sldId id="285" r:id="rId25"/>
    <p:sldId id="260" r:id="rId26"/>
    <p:sldId id="286" r:id="rId27"/>
    <p:sldId id="293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60"/>
  </p:normalViewPr>
  <p:slideViewPr>
    <p:cSldViewPr>
      <p:cViewPr varScale="1">
        <p:scale>
          <a:sx n="87" d="100"/>
          <a:sy n="87" d="100"/>
        </p:scale>
        <p:origin x="10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63ADEB-35FD-4BEC-958D-31FF59358BF9}" type="doc">
      <dgm:prSet loTypeId="urn:microsoft.com/office/officeart/2005/8/layout/list1" loCatId="list" qsTypeId="urn:microsoft.com/office/officeart/2005/8/quickstyle/simple4" qsCatId="simple" csTypeId="urn:microsoft.com/office/officeart/2005/8/colors/accent2_1" csCatId="accent2" phldr="1"/>
      <dgm:spPr/>
      <dgm:t>
        <a:bodyPr/>
        <a:lstStyle/>
        <a:p>
          <a:pPr rtl="1"/>
          <a:endParaRPr lang="fa-IR"/>
        </a:p>
      </dgm:t>
    </dgm:pt>
    <dgm:pt modelId="{D9E66085-ADC2-4A44-8FF1-3D1256CE3F0B}">
      <dgm:prSet phldrT="[Text]"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تاريخچه مختصر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397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4680B8B0-604F-41C3-8459-97B5F3451CA1}" type="parTrans" cxnId="{83B3E6C9-EC3A-48DC-B2DB-86CD69980C18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860B7032-2F17-49EE-8E32-81C1F5870B3E}" type="sibTrans" cxnId="{83B3E6C9-EC3A-48DC-B2DB-86CD69980C18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7D2582ED-7117-4106-B696-4AC8C7EFA07D}">
      <dgm:prSet phldrT="[Text]"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انواع، ارکان و طرفين (عناصر) چک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88E657E5-F5EE-4807-B706-DE12793A58CD}" type="parTrans" cxnId="{8BC8CA23-BDC3-4CEC-91B9-130D6B2E942B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AFAA2570-7AFB-45FA-86E9-C4E6C5900A0C}" type="sibTrans" cxnId="{8BC8CA23-BDC3-4CEC-91B9-130D6B2E942B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1ADE4FF4-A15E-44A6-827C-FF79F9449F3A}">
      <dgm:prSet phldrT="[Text]"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نوآوري‌ها و تغييرات اصلاحيه جديد قانون صدور چک 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76D8A232-64ED-4CFE-9B7A-75AAE0F248F2}" type="parTrans" cxnId="{52C4B7AA-88EF-4770-B54B-2E652D7A615D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3E49D479-39D3-4F84-BF0C-81572CB8C79C}" type="sibTrans" cxnId="{52C4B7AA-88EF-4770-B54B-2E652D7A615D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6BF09D70-F08C-4DB8-81DD-76AE34DA6B71}">
      <dgm:prSet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تعريف چک و رژيم حقوقي حاکم بر آن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397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FB3ED540-BC89-4F76-BC7A-2DB71B57BA4B}" type="parTrans" cxnId="{330E8385-32BD-4A39-9DF7-EE553FEB5D54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B959D13C-822F-4983-BC5B-C8CFD1B34148}" type="sibTrans" cxnId="{330E8385-32BD-4A39-9DF7-EE553FEB5D54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CECB4F56-1D53-41EF-BE28-BB0C37F5BD9C}">
      <dgm:prSet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برخي احکام و نکات حقوقي پيرامون چک 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84963760-E3EE-47B8-86B2-86B8553879F0}" type="parTrans" cxnId="{9B05E17E-67E4-4B86-A8EE-48CBCDD1CE9D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39331F13-3455-4888-BB77-8BA071DA5FD4}" type="sibTrans" cxnId="{9B05E17E-67E4-4B86-A8EE-48CBCDD1CE9D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68E9C13C-3D7A-4D06-9FD9-E4E9A60E6961}">
      <dgm:prSet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آخرين شرايط، ضوابط و مقررات  اعطاي دسته چک، ممنوعيت‌ها و مجازات‌ها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BADC8A3B-A2CC-452E-8FD4-5B552CEAC9EB}" type="parTrans" cxnId="{3EF03B5F-357A-46E9-B12F-E86B26B2FA37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449D121D-575F-48E1-88F8-3A3797226F69}" type="sibTrans" cxnId="{3EF03B5F-357A-46E9-B12F-E86B26B2FA37}">
      <dgm:prSet/>
      <dgm:spPr/>
      <dgm:t>
        <a:bodyPr/>
        <a:lstStyle/>
        <a:p>
          <a:pPr rtl="1"/>
          <a:endParaRPr lang="fa-IR" sz="2400" b="0" cap="none" spc="0">
            <a:ln w="0"/>
            <a:solidFill>
              <a:srgbClr val="C00000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37CE9CC2-EDBC-49B3-8AC6-89951D0FA498}">
      <dgm:prSet custT="1"/>
      <dgm:spPr/>
      <dgm:t>
        <a:bodyPr/>
        <a:lstStyle/>
        <a:p>
          <a:pPr algn="ctr" rtl="1"/>
          <a:r>
            <a:rPr lang="fa-IR" sz="1600" b="0" cap="none" spc="0" dirty="0" smtClean="0">
              <a:ln w="0"/>
              <a:solidFill>
                <a:srgbClr val="C0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Titr" panose="00000700000000000000" pitchFamily="2" charset="-78"/>
            </a:rPr>
            <a:t>چک تضميني و الزامات حاکم بر آن</a:t>
          </a:r>
          <a:endParaRPr lang="fa-IR" sz="1600" b="0" cap="none" spc="0" dirty="0">
            <a:ln w="0"/>
            <a:solidFill>
              <a:srgbClr val="C00000"/>
            </a:solidFill>
            <a:effectLst>
              <a:glow rad="101600">
                <a:schemeClr val="accent6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cs typeface="B Titr" panose="00000700000000000000" pitchFamily="2" charset="-78"/>
          </a:endParaRPr>
        </a:p>
      </dgm:t>
    </dgm:pt>
    <dgm:pt modelId="{D93A5A57-1AC5-4F05-96D3-3502F659EC1B}" type="parTrans" cxnId="{E965AEB4-2C94-4FC5-8553-92B7E5C554E9}">
      <dgm:prSet/>
      <dgm:spPr/>
      <dgm:t>
        <a:bodyPr/>
        <a:lstStyle/>
        <a:p>
          <a:pPr rtl="1"/>
          <a:endParaRPr lang="fa-IR"/>
        </a:p>
      </dgm:t>
    </dgm:pt>
    <dgm:pt modelId="{F64676AB-D7D9-401F-AE83-A60B21E3C689}" type="sibTrans" cxnId="{E965AEB4-2C94-4FC5-8553-92B7E5C554E9}">
      <dgm:prSet/>
      <dgm:spPr/>
      <dgm:t>
        <a:bodyPr/>
        <a:lstStyle/>
        <a:p>
          <a:pPr rtl="1"/>
          <a:endParaRPr lang="fa-IR"/>
        </a:p>
      </dgm:t>
    </dgm:pt>
    <dgm:pt modelId="{991BBC5F-E400-4178-80CE-A0522ABEB0B2}" type="pres">
      <dgm:prSet presAssocID="{9163ADEB-35FD-4BEC-958D-31FF59358B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A915547-FC9E-4D10-8DE7-E25E9B4E55F0}" type="pres">
      <dgm:prSet presAssocID="{D9E66085-ADC2-4A44-8FF1-3D1256CE3F0B}" presName="parentLin" presStyleCnt="0"/>
      <dgm:spPr/>
    </dgm:pt>
    <dgm:pt modelId="{A835F878-4458-4C9D-971D-FAC95D285DAE}" type="pres">
      <dgm:prSet presAssocID="{D9E66085-ADC2-4A44-8FF1-3D1256CE3F0B}" presName="parentLeftMargin" presStyleLbl="node1" presStyleIdx="0" presStyleCnt="7"/>
      <dgm:spPr/>
      <dgm:t>
        <a:bodyPr/>
        <a:lstStyle/>
        <a:p>
          <a:pPr rtl="1"/>
          <a:endParaRPr lang="fa-IR"/>
        </a:p>
      </dgm:t>
    </dgm:pt>
    <dgm:pt modelId="{DF8ED004-BD37-421F-91F1-1AAB673F6780}" type="pres">
      <dgm:prSet presAssocID="{D9E66085-ADC2-4A44-8FF1-3D1256CE3F0B}" presName="parentText" presStyleLbl="node1" presStyleIdx="0" presStyleCnt="7" custLinFactNeighborX="7857" custLinFactNeighborY="42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D1A56F9-2893-492A-808E-37589C780AF6}" type="pres">
      <dgm:prSet presAssocID="{D9E66085-ADC2-4A44-8FF1-3D1256CE3F0B}" presName="negativeSpace" presStyleCnt="0"/>
      <dgm:spPr/>
    </dgm:pt>
    <dgm:pt modelId="{A62B9804-33FD-49AD-9CD4-D4937EFF56F8}" type="pres">
      <dgm:prSet presAssocID="{D9E66085-ADC2-4A44-8FF1-3D1256CE3F0B}" presName="childText" presStyleLbl="conFgAcc1" presStyleIdx="0" presStyleCnt="7">
        <dgm:presLayoutVars>
          <dgm:bulletEnabled val="1"/>
        </dgm:presLayoutVars>
      </dgm:prSet>
      <dgm:spPr/>
    </dgm:pt>
    <dgm:pt modelId="{1C7A47EA-482A-4DA0-B319-26186DDB7AF6}" type="pres">
      <dgm:prSet presAssocID="{860B7032-2F17-49EE-8E32-81C1F5870B3E}" presName="spaceBetweenRectangles" presStyleCnt="0"/>
      <dgm:spPr/>
    </dgm:pt>
    <dgm:pt modelId="{77FD2DBE-0F80-401B-86F1-4131923039A1}" type="pres">
      <dgm:prSet presAssocID="{6BF09D70-F08C-4DB8-81DD-76AE34DA6B71}" presName="parentLin" presStyleCnt="0"/>
      <dgm:spPr/>
    </dgm:pt>
    <dgm:pt modelId="{88E42F84-EC7E-4EEB-AEC8-EF284154408A}" type="pres">
      <dgm:prSet presAssocID="{6BF09D70-F08C-4DB8-81DD-76AE34DA6B71}" presName="parentLeftMargin" presStyleLbl="node1" presStyleIdx="0" presStyleCnt="7"/>
      <dgm:spPr/>
      <dgm:t>
        <a:bodyPr/>
        <a:lstStyle/>
        <a:p>
          <a:pPr rtl="1"/>
          <a:endParaRPr lang="fa-IR"/>
        </a:p>
      </dgm:t>
    </dgm:pt>
    <dgm:pt modelId="{BFD57075-66DC-4EF6-8226-504623D5AA94}" type="pres">
      <dgm:prSet presAssocID="{6BF09D70-F08C-4DB8-81DD-76AE34DA6B71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4AEB9B0-D585-4BAE-B199-49F34432913A}" type="pres">
      <dgm:prSet presAssocID="{6BF09D70-F08C-4DB8-81DD-76AE34DA6B71}" presName="negativeSpace" presStyleCnt="0"/>
      <dgm:spPr/>
    </dgm:pt>
    <dgm:pt modelId="{FE41B1DC-8E26-4F49-AB6C-734DABD2C3D4}" type="pres">
      <dgm:prSet presAssocID="{6BF09D70-F08C-4DB8-81DD-76AE34DA6B71}" presName="childText" presStyleLbl="conFgAcc1" presStyleIdx="1" presStyleCnt="7">
        <dgm:presLayoutVars>
          <dgm:bulletEnabled val="1"/>
        </dgm:presLayoutVars>
      </dgm:prSet>
      <dgm:spPr/>
    </dgm:pt>
    <dgm:pt modelId="{43C271DE-8B6F-40A4-ACB7-B80B593C41B3}" type="pres">
      <dgm:prSet presAssocID="{B959D13C-822F-4983-BC5B-C8CFD1B34148}" presName="spaceBetweenRectangles" presStyleCnt="0"/>
      <dgm:spPr/>
    </dgm:pt>
    <dgm:pt modelId="{D3F790DA-DE9F-4CC4-B389-8F3FCE0EDE8C}" type="pres">
      <dgm:prSet presAssocID="{7D2582ED-7117-4106-B696-4AC8C7EFA07D}" presName="parentLin" presStyleCnt="0"/>
      <dgm:spPr/>
    </dgm:pt>
    <dgm:pt modelId="{964AAD9C-B509-485B-9ECA-0AD994E2163E}" type="pres">
      <dgm:prSet presAssocID="{7D2582ED-7117-4106-B696-4AC8C7EFA07D}" presName="parentLeftMargin" presStyleLbl="node1" presStyleIdx="1" presStyleCnt="7"/>
      <dgm:spPr/>
      <dgm:t>
        <a:bodyPr/>
        <a:lstStyle/>
        <a:p>
          <a:pPr rtl="1"/>
          <a:endParaRPr lang="fa-IR"/>
        </a:p>
      </dgm:t>
    </dgm:pt>
    <dgm:pt modelId="{189AEC2F-6D58-4E95-96D6-68C9E9C66075}" type="pres">
      <dgm:prSet presAssocID="{7D2582ED-7117-4106-B696-4AC8C7EFA07D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F68B1E4-6129-40DC-BCD6-7BB07181FEA3}" type="pres">
      <dgm:prSet presAssocID="{7D2582ED-7117-4106-B696-4AC8C7EFA07D}" presName="negativeSpace" presStyleCnt="0"/>
      <dgm:spPr/>
    </dgm:pt>
    <dgm:pt modelId="{38B79292-60AE-43C9-AEBA-E857F728C6A4}" type="pres">
      <dgm:prSet presAssocID="{7D2582ED-7117-4106-B696-4AC8C7EFA07D}" presName="childText" presStyleLbl="conFgAcc1" presStyleIdx="2" presStyleCnt="7">
        <dgm:presLayoutVars>
          <dgm:bulletEnabled val="1"/>
        </dgm:presLayoutVars>
      </dgm:prSet>
      <dgm:spPr/>
    </dgm:pt>
    <dgm:pt modelId="{D8D8F08B-3350-4B9C-9EB0-36A583B0DA07}" type="pres">
      <dgm:prSet presAssocID="{AFAA2570-7AFB-45FA-86E9-C4E6C5900A0C}" presName="spaceBetweenRectangles" presStyleCnt="0"/>
      <dgm:spPr/>
    </dgm:pt>
    <dgm:pt modelId="{4C549BF5-9310-4B8D-BAE1-A283EEA26C73}" type="pres">
      <dgm:prSet presAssocID="{CECB4F56-1D53-41EF-BE28-BB0C37F5BD9C}" presName="parentLin" presStyleCnt="0"/>
      <dgm:spPr/>
    </dgm:pt>
    <dgm:pt modelId="{F551BEC0-7697-44BC-82D2-12FD1A8BF87C}" type="pres">
      <dgm:prSet presAssocID="{CECB4F56-1D53-41EF-BE28-BB0C37F5BD9C}" presName="parentLeftMargin" presStyleLbl="node1" presStyleIdx="2" presStyleCnt="7"/>
      <dgm:spPr/>
      <dgm:t>
        <a:bodyPr/>
        <a:lstStyle/>
        <a:p>
          <a:pPr rtl="1"/>
          <a:endParaRPr lang="fa-IR"/>
        </a:p>
      </dgm:t>
    </dgm:pt>
    <dgm:pt modelId="{9A59B2D7-02F5-488D-BC6C-6DAFBBAB01BE}" type="pres">
      <dgm:prSet presAssocID="{CECB4F56-1D53-41EF-BE28-BB0C37F5BD9C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0609708-058C-4298-8F8F-D20988BC1650}" type="pres">
      <dgm:prSet presAssocID="{CECB4F56-1D53-41EF-BE28-BB0C37F5BD9C}" presName="negativeSpace" presStyleCnt="0"/>
      <dgm:spPr/>
    </dgm:pt>
    <dgm:pt modelId="{728A035D-35E3-4E12-A6ED-B28003C7B22D}" type="pres">
      <dgm:prSet presAssocID="{CECB4F56-1D53-41EF-BE28-BB0C37F5BD9C}" presName="childText" presStyleLbl="conFgAcc1" presStyleIdx="3" presStyleCnt="7">
        <dgm:presLayoutVars>
          <dgm:bulletEnabled val="1"/>
        </dgm:presLayoutVars>
      </dgm:prSet>
      <dgm:spPr/>
    </dgm:pt>
    <dgm:pt modelId="{AFE52BA8-3F89-4D48-B94A-88288B8EDA7B}" type="pres">
      <dgm:prSet presAssocID="{39331F13-3455-4888-BB77-8BA071DA5FD4}" presName="spaceBetweenRectangles" presStyleCnt="0"/>
      <dgm:spPr/>
    </dgm:pt>
    <dgm:pt modelId="{CD4CC037-54A0-4C47-9709-BBECB74242BB}" type="pres">
      <dgm:prSet presAssocID="{1ADE4FF4-A15E-44A6-827C-FF79F9449F3A}" presName="parentLin" presStyleCnt="0"/>
      <dgm:spPr/>
    </dgm:pt>
    <dgm:pt modelId="{F7F24AFA-3C8A-4540-98FA-5B432496D96A}" type="pres">
      <dgm:prSet presAssocID="{1ADE4FF4-A15E-44A6-827C-FF79F9449F3A}" presName="parentLeftMargin" presStyleLbl="node1" presStyleIdx="3" presStyleCnt="7"/>
      <dgm:spPr/>
      <dgm:t>
        <a:bodyPr/>
        <a:lstStyle/>
        <a:p>
          <a:pPr rtl="1"/>
          <a:endParaRPr lang="fa-IR"/>
        </a:p>
      </dgm:t>
    </dgm:pt>
    <dgm:pt modelId="{89A23CAA-516C-419E-B65A-6264AC021579}" type="pres">
      <dgm:prSet presAssocID="{1ADE4FF4-A15E-44A6-827C-FF79F9449F3A}" presName="parentText" presStyleLbl="node1" presStyleIdx="4" presStyleCnt="7" custLinFactNeighborX="-21362" custLinFactNeighborY="-1286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6AC175D-3401-478B-9F1A-E623973D35E0}" type="pres">
      <dgm:prSet presAssocID="{1ADE4FF4-A15E-44A6-827C-FF79F9449F3A}" presName="negativeSpace" presStyleCnt="0"/>
      <dgm:spPr/>
    </dgm:pt>
    <dgm:pt modelId="{EE12F898-05EC-4209-9E85-77DD1611F47B}" type="pres">
      <dgm:prSet presAssocID="{1ADE4FF4-A15E-44A6-827C-FF79F9449F3A}" presName="childText" presStyleLbl="conFgAcc1" presStyleIdx="4" presStyleCnt="7">
        <dgm:presLayoutVars>
          <dgm:bulletEnabled val="1"/>
        </dgm:presLayoutVars>
      </dgm:prSet>
      <dgm:spPr/>
    </dgm:pt>
    <dgm:pt modelId="{7E24D98A-5312-41D3-AA23-2A57F873A518}" type="pres">
      <dgm:prSet presAssocID="{3E49D479-39D3-4F84-BF0C-81572CB8C79C}" presName="spaceBetweenRectangles" presStyleCnt="0"/>
      <dgm:spPr/>
    </dgm:pt>
    <dgm:pt modelId="{F263DE76-300D-4580-B4C7-663F6247A237}" type="pres">
      <dgm:prSet presAssocID="{68E9C13C-3D7A-4D06-9FD9-E4E9A60E6961}" presName="parentLin" presStyleCnt="0"/>
      <dgm:spPr/>
    </dgm:pt>
    <dgm:pt modelId="{FDD36AC8-9D71-4A30-9E54-19178DC951DB}" type="pres">
      <dgm:prSet presAssocID="{68E9C13C-3D7A-4D06-9FD9-E4E9A60E6961}" presName="parentLeftMargin" presStyleLbl="node1" presStyleIdx="4" presStyleCnt="7"/>
      <dgm:spPr/>
      <dgm:t>
        <a:bodyPr/>
        <a:lstStyle/>
        <a:p>
          <a:pPr rtl="1"/>
          <a:endParaRPr lang="fa-IR"/>
        </a:p>
      </dgm:t>
    </dgm:pt>
    <dgm:pt modelId="{23E645D4-8CFB-4559-A993-010C45DB0195}" type="pres">
      <dgm:prSet presAssocID="{68E9C13C-3D7A-4D06-9FD9-E4E9A60E696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CD924CD-CDE4-4935-9C36-239793F176C4}" type="pres">
      <dgm:prSet presAssocID="{68E9C13C-3D7A-4D06-9FD9-E4E9A60E6961}" presName="negativeSpace" presStyleCnt="0"/>
      <dgm:spPr/>
    </dgm:pt>
    <dgm:pt modelId="{D3D8724B-B7DD-4B99-92F5-D729BA2D55CE}" type="pres">
      <dgm:prSet presAssocID="{68E9C13C-3D7A-4D06-9FD9-E4E9A60E6961}" presName="childText" presStyleLbl="conFgAcc1" presStyleIdx="5" presStyleCnt="7">
        <dgm:presLayoutVars>
          <dgm:bulletEnabled val="1"/>
        </dgm:presLayoutVars>
      </dgm:prSet>
      <dgm:spPr/>
    </dgm:pt>
    <dgm:pt modelId="{224B8E44-2B60-4753-9BB4-D7E0674B0083}" type="pres">
      <dgm:prSet presAssocID="{449D121D-575F-48E1-88F8-3A3797226F69}" presName="spaceBetweenRectangles" presStyleCnt="0"/>
      <dgm:spPr/>
    </dgm:pt>
    <dgm:pt modelId="{2F6ABA74-2442-4B27-A2C4-2BD58A2FA42A}" type="pres">
      <dgm:prSet presAssocID="{37CE9CC2-EDBC-49B3-8AC6-89951D0FA498}" presName="parentLin" presStyleCnt="0"/>
      <dgm:spPr/>
    </dgm:pt>
    <dgm:pt modelId="{D9384FD9-25EF-4B3B-9CB5-78F5F42798B9}" type="pres">
      <dgm:prSet presAssocID="{37CE9CC2-EDBC-49B3-8AC6-89951D0FA498}" presName="parentLeftMargin" presStyleLbl="node1" presStyleIdx="5" presStyleCnt="7"/>
      <dgm:spPr/>
      <dgm:t>
        <a:bodyPr/>
        <a:lstStyle/>
        <a:p>
          <a:pPr rtl="1"/>
          <a:endParaRPr lang="fa-IR"/>
        </a:p>
      </dgm:t>
    </dgm:pt>
    <dgm:pt modelId="{DDF9968B-7DDC-4DA2-8D7E-B6C89BA8F670}" type="pres">
      <dgm:prSet presAssocID="{37CE9CC2-EDBC-49B3-8AC6-89951D0FA498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5C57E33-95D6-4344-ADCC-76E3D36D8535}" type="pres">
      <dgm:prSet presAssocID="{37CE9CC2-EDBC-49B3-8AC6-89951D0FA498}" presName="negativeSpace" presStyleCnt="0"/>
      <dgm:spPr/>
    </dgm:pt>
    <dgm:pt modelId="{7A6A921C-1070-49D1-B65B-43CE60C5251F}" type="pres">
      <dgm:prSet presAssocID="{37CE9CC2-EDBC-49B3-8AC6-89951D0FA49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07AC8ED6-8513-45C3-B4D2-ABFB1201196A}" type="presOf" srcId="{D9E66085-ADC2-4A44-8FF1-3D1256CE3F0B}" destId="{A835F878-4458-4C9D-971D-FAC95D285DAE}" srcOrd="0" destOrd="0" presId="urn:microsoft.com/office/officeart/2005/8/layout/list1"/>
    <dgm:cxn modelId="{4456FA73-0112-4BB3-BA2B-D87C6070F425}" type="presOf" srcId="{1ADE4FF4-A15E-44A6-827C-FF79F9449F3A}" destId="{F7F24AFA-3C8A-4540-98FA-5B432496D96A}" srcOrd="0" destOrd="0" presId="urn:microsoft.com/office/officeart/2005/8/layout/list1"/>
    <dgm:cxn modelId="{E0CD98FB-E22B-4D8B-90E1-279CD04F4C23}" type="presOf" srcId="{6BF09D70-F08C-4DB8-81DD-76AE34DA6B71}" destId="{BFD57075-66DC-4EF6-8226-504623D5AA94}" srcOrd="1" destOrd="0" presId="urn:microsoft.com/office/officeart/2005/8/layout/list1"/>
    <dgm:cxn modelId="{F3D3D91D-3CE8-4885-B403-7826A1A93556}" type="presOf" srcId="{CECB4F56-1D53-41EF-BE28-BB0C37F5BD9C}" destId="{9A59B2D7-02F5-488D-BC6C-6DAFBBAB01BE}" srcOrd="1" destOrd="0" presId="urn:microsoft.com/office/officeart/2005/8/layout/list1"/>
    <dgm:cxn modelId="{7C8EB067-CC70-4690-8901-6E3BD3ECC0A9}" type="presOf" srcId="{7D2582ED-7117-4106-B696-4AC8C7EFA07D}" destId="{964AAD9C-B509-485B-9ECA-0AD994E2163E}" srcOrd="0" destOrd="0" presId="urn:microsoft.com/office/officeart/2005/8/layout/list1"/>
    <dgm:cxn modelId="{4DCA62BD-8CA2-4427-918E-639200C2894D}" type="presOf" srcId="{68E9C13C-3D7A-4D06-9FD9-E4E9A60E6961}" destId="{23E645D4-8CFB-4559-A993-010C45DB0195}" srcOrd="1" destOrd="0" presId="urn:microsoft.com/office/officeart/2005/8/layout/list1"/>
    <dgm:cxn modelId="{330E8385-32BD-4A39-9DF7-EE553FEB5D54}" srcId="{9163ADEB-35FD-4BEC-958D-31FF59358BF9}" destId="{6BF09D70-F08C-4DB8-81DD-76AE34DA6B71}" srcOrd="1" destOrd="0" parTransId="{FB3ED540-BC89-4F76-BC7A-2DB71B57BA4B}" sibTransId="{B959D13C-822F-4983-BC5B-C8CFD1B34148}"/>
    <dgm:cxn modelId="{C38AE413-AD05-4E4F-A032-1D054F4BD0B0}" type="presOf" srcId="{7D2582ED-7117-4106-B696-4AC8C7EFA07D}" destId="{189AEC2F-6D58-4E95-96D6-68C9E9C66075}" srcOrd="1" destOrd="0" presId="urn:microsoft.com/office/officeart/2005/8/layout/list1"/>
    <dgm:cxn modelId="{52C4B7AA-88EF-4770-B54B-2E652D7A615D}" srcId="{9163ADEB-35FD-4BEC-958D-31FF59358BF9}" destId="{1ADE4FF4-A15E-44A6-827C-FF79F9449F3A}" srcOrd="4" destOrd="0" parTransId="{76D8A232-64ED-4CFE-9B7A-75AAE0F248F2}" sibTransId="{3E49D479-39D3-4F84-BF0C-81572CB8C79C}"/>
    <dgm:cxn modelId="{E965AEB4-2C94-4FC5-8553-92B7E5C554E9}" srcId="{9163ADEB-35FD-4BEC-958D-31FF59358BF9}" destId="{37CE9CC2-EDBC-49B3-8AC6-89951D0FA498}" srcOrd="6" destOrd="0" parTransId="{D93A5A57-1AC5-4F05-96D3-3502F659EC1B}" sibTransId="{F64676AB-D7D9-401F-AE83-A60B21E3C689}"/>
    <dgm:cxn modelId="{F48F8385-9247-488C-ADDE-0728FBB0D16D}" type="presOf" srcId="{37CE9CC2-EDBC-49B3-8AC6-89951D0FA498}" destId="{D9384FD9-25EF-4B3B-9CB5-78F5F42798B9}" srcOrd="0" destOrd="0" presId="urn:microsoft.com/office/officeart/2005/8/layout/list1"/>
    <dgm:cxn modelId="{34D33241-89CD-4AD2-BAD5-DCD8E2768987}" type="presOf" srcId="{37CE9CC2-EDBC-49B3-8AC6-89951D0FA498}" destId="{DDF9968B-7DDC-4DA2-8D7E-B6C89BA8F670}" srcOrd="1" destOrd="0" presId="urn:microsoft.com/office/officeart/2005/8/layout/list1"/>
    <dgm:cxn modelId="{405AF47F-4E6E-49DE-A704-B618E88500B0}" type="presOf" srcId="{9163ADEB-35FD-4BEC-958D-31FF59358BF9}" destId="{991BBC5F-E400-4178-80CE-A0522ABEB0B2}" srcOrd="0" destOrd="0" presId="urn:microsoft.com/office/officeart/2005/8/layout/list1"/>
    <dgm:cxn modelId="{C011EB7F-A740-493E-8B58-B6D93459ED91}" type="presOf" srcId="{D9E66085-ADC2-4A44-8FF1-3D1256CE3F0B}" destId="{DF8ED004-BD37-421F-91F1-1AAB673F6780}" srcOrd="1" destOrd="0" presId="urn:microsoft.com/office/officeart/2005/8/layout/list1"/>
    <dgm:cxn modelId="{9A2EDE23-0452-4050-9223-66D0C35651A8}" type="presOf" srcId="{CECB4F56-1D53-41EF-BE28-BB0C37F5BD9C}" destId="{F551BEC0-7697-44BC-82D2-12FD1A8BF87C}" srcOrd="0" destOrd="0" presId="urn:microsoft.com/office/officeart/2005/8/layout/list1"/>
    <dgm:cxn modelId="{83B3E6C9-EC3A-48DC-B2DB-86CD69980C18}" srcId="{9163ADEB-35FD-4BEC-958D-31FF59358BF9}" destId="{D9E66085-ADC2-4A44-8FF1-3D1256CE3F0B}" srcOrd="0" destOrd="0" parTransId="{4680B8B0-604F-41C3-8459-97B5F3451CA1}" sibTransId="{860B7032-2F17-49EE-8E32-81C1F5870B3E}"/>
    <dgm:cxn modelId="{1D66E3A4-F47A-4241-BB86-F76A97F3D409}" type="presOf" srcId="{6BF09D70-F08C-4DB8-81DD-76AE34DA6B71}" destId="{88E42F84-EC7E-4EEB-AEC8-EF284154408A}" srcOrd="0" destOrd="0" presId="urn:microsoft.com/office/officeart/2005/8/layout/list1"/>
    <dgm:cxn modelId="{E6163B59-3B62-4650-8430-787CC5684CDF}" type="presOf" srcId="{1ADE4FF4-A15E-44A6-827C-FF79F9449F3A}" destId="{89A23CAA-516C-419E-B65A-6264AC021579}" srcOrd="1" destOrd="0" presId="urn:microsoft.com/office/officeart/2005/8/layout/list1"/>
    <dgm:cxn modelId="{8BC8CA23-BDC3-4CEC-91B9-130D6B2E942B}" srcId="{9163ADEB-35FD-4BEC-958D-31FF59358BF9}" destId="{7D2582ED-7117-4106-B696-4AC8C7EFA07D}" srcOrd="2" destOrd="0" parTransId="{88E657E5-F5EE-4807-B706-DE12793A58CD}" sibTransId="{AFAA2570-7AFB-45FA-86E9-C4E6C5900A0C}"/>
    <dgm:cxn modelId="{3EF03B5F-357A-46E9-B12F-E86B26B2FA37}" srcId="{9163ADEB-35FD-4BEC-958D-31FF59358BF9}" destId="{68E9C13C-3D7A-4D06-9FD9-E4E9A60E6961}" srcOrd="5" destOrd="0" parTransId="{BADC8A3B-A2CC-452E-8FD4-5B552CEAC9EB}" sibTransId="{449D121D-575F-48E1-88F8-3A3797226F69}"/>
    <dgm:cxn modelId="{9B05E17E-67E4-4B86-A8EE-48CBCDD1CE9D}" srcId="{9163ADEB-35FD-4BEC-958D-31FF59358BF9}" destId="{CECB4F56-1D53-41EF-BE28-BB0C37F5BD9C}" srcOrd="3" destOrd="0" parTransId="{84963760-E3EE-47B8-86B2-86B8553879F0}" sibTransId="{39331F13-3455-4888-BB77-8BA071DA5FD4}"/>
    <dgm:cxn modelId="{254C5123-1EDF-48D7-8E51-AE0E31A63F6E}" type="presOf" srcId="{68E9C13C-3D7A-4D06-9FD9-E4E9A60E6961}" destId="{FDD36AC8-9D71-4A30-9E54-19178DC951DB}" srcOrd="0" destOrd="0" presId="urn:microsoft.com/office/officeart/2005/8/layout/list1"/>
    <dgm:cxn modelId="{4CA878D7-5713-4A6A-948C-8753376E2917}" type="presParOf" srcId="{991BBC5F-E400-4178-80CE-A0522ABEB0B2}" destId="{7A915547-FC9E-4D10-8DE7-E25E9B4E55F0}" srcOrd="0" destOrd="0" presId="urn:microsoft.com/office/officeart/2005/8/layout/list1"/>
    <dgm:cxn modelId="{B792A0BD-AF95-426D-B92D-6C1621F7659C}" type="presParOf" srcId="{7A915547-FC9E-4D10-8DE7-E25E9B4E55F0}" destId="{A835F878-4458-4C9D-971D-FAC95D285DAE}" srcOrd="0" destOrd="0" presId="urn:microsoft.com/office/officeart/2005/8/layout/list1"/>
    <dgm:cxn modelId="{84064F20-CFDD-4874-815C-99846EA549BE}" type="presParOf" srcId="{7A915547-FC9E-4D10-8DE7-E25E9B4E55F0}" destId="{DF8ED004-BD37-421F-91F1-1AAB673F6780}" srcOrd="1" destOrd="0" presId="urn:microsoft.com/office/officeart/2005/8/layout/list1"/>
    <dgm:cxn modelId="{B7CAA7ED-E428-44FD-A0B0-67C5C74D8362}" type="presParOf" srcId="{991BBC5F-E400-4178-80CE-A0522ABEB0B2}" destId="{0D1A56F9-2893-492A-808E-37589C780AF6}" srcOrd="1" destOrd="0" presId="urn:microsoft.com/office/officeart/2005/8/layout/list1"/>
    <dgm:cxn modelId="{A7E6F4B5-F2FD-430A-AA59-947744564B5D}" type="presParOf" srcId="{991BBC5F-E400-4178-80CE-A0522ABEB0B2}" destId="{A62B9804-33FD-49AD-9CD4-D4937EFF56F8}" srcOrd="2" destOrd="0" presId="urn:microsoft.com/office/officeart/2005/8/layout/list1"/>
    <dgm:cxn modelId="{B5E05877-00AD-4604-BDE1-2E1E9EC16E51}" type="presParOf" srcId="{991BBC5F-E400-4178-80CE-A0522ABEB0B2}" destId="{1C7A47EA-482A-4DA0-B319-26186DDB7AF6}" srcOrd="3" destOrd="0" presId="urn:microsoft.com/office/officeart/2005/8/layout/list1"/>
    <dgm:cxn modelId="{B5174AAD-CCC9-4CBB-B963-3EFAB63AB7A0}" type="presParOf" srcId="{991BBC5F-E400-4178-80CE-A0522ABEB0B2}" destId="{77FD2DBE-0F80-401B-86F1-4131923039A1}" srcOrd="4" destOrd="0" presId="urn:microsoft.com/office/officeart/2005/8/layout/list1"/>
    <dgm:cxn modelId="{DA4A5E75-71A0-44FB-AF2F-B6FF0F0FF5CF}" type="presParOf" srcId="{77FD2DBE-0F80-401B-86F1-4131923039A1}" destId="{88E42F84-EC7E-4EEB-AEC8-EF284154408A}" srcOrd="0" destOrd="0" presId="urn:microsoft.com/office/officeart/2005/8/layout/list1"/>
    <dgm:cxn modelId="{AF3D1063-9915-4380-BA61-20A2BEE2F5B8}" type="presParOf" srcId="{77FD2DBE-0F80-401B-86F1-4131923039A1}" destId="{BFD57075-66DC-4EF6-8226-504623D5AA94}" srcOrd="1" destOrd="0" presId="urn:microsoft.com/office/officeart/2005/8/layout/list1"/>
    <dgm:cxn modelId="{EC3FE0CB-486C-4A02-B061-660A9986B195}" type="presParOf" srcId="{991BBC5F-E400-4178-80CE-A0522ABEB0B2}" destId="{C4AEB9B0-D585-4BAE-B199-49F34432913A}" srcOrd="5" destOrd="0" presId="urn:microsoft.com/office/officeart/2005/8/layout/list1"/>
    <dgm:cxn modelId="{BA26F4B9-9ADA-4599-A96B-10850F701D37}" type="presParOf" srcId="{991BBC5F-E400-4178-80CE-A0522ABEB0B2}" destId="{FE41B1DC-8E26-4F49-AB6C-734DABD2C3D4}" srcOrd="6" destOrd="0" presId="urn:microsoft.com/office/officeart/2005/8/layout/list1"/>
    <dgm:cxn modelId="{6AE2E98A-2F57-479B-BE06-A3EB23844B12}" type="presParOf" srcId="{991BBC5F-E400-4178-80CE-A0522ABEB0B2}" destId="{43C271DE-8B6F-40A4-ACB7-B80B593C41B3}" srcOrd="7" destOrd="0" presId="urn:microsoft.com/office/officeart/2005/8/layout/list1"/>
    <dgm:cxn modelId="{BC4E1FD1-973D-4384-8AED-EC0CA9B31F2B}" type="presParOf" srcId="{991BBC5F-E400-4178-80CE-A0522ABEB0B2}" destId="{D3F790DA-DE9F-4CC4-B389-8F3FCE0EDE8C}" srcOrd="8" destOrd="0" presId="urn:microsoft.com/office/officeart/2005/8/layout/list1"/>
    <dgm:cxn modelId="{58558059-D5EB-4382-8640-D49BBC57B8C0}" type="presParOf" srcId="{D3F790DA-DE9F-4CC4-B389-8F3FCE0EDE8C}" destId="{964AAD9C-B509-485B-9ECA-0AD994E2163E}" srcOrd="0" destOrd="0" presId="urn:microsoft.com/office/officeart/2005/8/layout/list1"/>
    <dgm:cxn modelId="{0C163AD2-A015-479C-AE2F-66F507F88FC4}" type="presParOf" srcId="{D3F790DA-DE9F-4CC4-B389-8F3FCE0EDE8C}" destId="{189AEC2F-6D58-4E95-96D6-68C9E9C66075}" srcOrd="1" destOrd="0" presId="urn:microsoft.com/office/officeart/2005/8/layout/list1"/>
    <dgm:cxn modelId="{6762A5BA-FEE7-4554-B0F2-1C787E8839C0}" type="presParOf" srcId="{991BBC5F-E400-4178-80CE-A0522ABEB0B2}" destId="{6F68B1E4-6129-40DC-BCD6-7BB07181FEA3}" srcOrd="9" destOrd="0" presId="urn:microsoft.com/office/officeart/2005/8/layout/list1"/>
    <dgm:cxn modelId="{4470E2E3-C2AD-4EBB-A7B7-A79464211CC0}" type="presParOf" srcId="{991BBC5F-E400-4178-80CE-A0522ABEB0B2}" destId="{38B79292-60AE-43C9-AEBA-E857F728C6A4}" srcOrd="10" destOrd="0" presId="urn:microsoft.com/office/officeart/2005/8/layout/list1"/>
    <dgm:cxn modelId="{6A7B780B-BF48-42F8-A67A-7A45F4023349}" type="presParOf" srcId="{991BBC5F-E400-4178-80CE-A0522ABEB0B2}" destId="{D8D8F08B-3350-4B9C-9EB0-36A583B0DA07}" srcOrd="11" destOrd="0" presId="urn:microsoft.com/office/officeart/2005/8/layout/list1"/>
    <dgm:cxn modelId="{ECB64253-B906-48B0-9830-A6BBFED33E63}" type="presParOf" srcId="{991BBC5F-E400-4178-80CE-A0522ABEB0B2}" destId="{4C549BF5-9310-4B8D-BAE1-A283EEA26C73}" srcOrd="12" destOrd="0" presId="urn:microsoft.com/office/officeart/2005/8/layout/list1"/>
    <dgm:cxn modelId="{AD00AAF0-20A3-40CA-80E3-79A64ED9D61F}" type="presParOf" srcId="{4C549BF5-9310-4B8D-BAE1-A283EEA26C73}" destId="{F551BEC0-7697-44BC-82D2-12FD1A8BF87C}" srcOrd="0" destOrd="0" presId="urn:microsoft.com/office/officeart/2005/8/layout/list1"/>
    <dgm:cxn modelId="{6D64917C-5916-411E-98A6-14A0E4AC87BB}" type="presParOf" srcId="{4C549BF5-9310-4B8D-BAE1-A283EEA26C73}" destId="{9A59B2D7-02F5-488D-BC6C-6DAFBBAB01BE}" srcOrd="1" destOrd="0" presId="urn:microsoft.com/office/officeart/2005/8/layout/list1"/>
    <dgm:cxn modelId="{B67E59B7-5776-4E6C-B177-7D64200B8653}" type="presParOf" srcId="{991BBC5F-E400-4178-80CE-A0522ABEB0B2}" destId="{10609708-058C-4298-8F8F-D20988BC1650}" srcOrd="13" destOrd="0" presId="urn:microsoft.com/office/officeart/2005/8/layout/list1"/>
    <dgm:cxn modelId="{5ECD203D-26B5-4FF1-BCC2-C6A9EC7639A2}" type="presParOf" srcId="{991BBC5F-E400-4178-80CE-A0522ABEB0B2}" destId="{728A035D-35E3-4E12-A6ED-B28003C7B22D}" srcOrd="14" destOrd="0" presId="urn:microsoft.com/office/officeart/2005/8/layout/list1"/>
    <dgm:cxn modelId="{59BAFADC-0C9B-4CCC-B921-3DECFD09E434}" type="presParOf" srcId="{991BBC5F-E400-4178-80CE-A0522ABEB0B2}" destId="{AFE52BA8-3F89-4D48-B94A-88288B8EDA7B}" srcOrd="15" destOrd="0" presId="urn:microsoft.com/office/officeart/2005/8/layout/list1"/>
    <dgm:cxn modelId="{6D16099B-CB53-4979-A451-D95D4AD26E92}" type="presParOf" srcId="{991BBC5F-E400-4178-80CE-A0522ABEB0B2}" destId="{CD4CC037-54A0-4C47-9709-BBECB74242BB}" srcOrd="16" destOrd="0" presId="urn:microsoft.com/office/officeart/2005/8/layout/list1"/>
    <dgm:cxn modelId="{58FA9033-BA99-437C-837E-BF7ED33971DA}" type="presParOf" srcId="{CD4CC037-54A0-4C47-9709-BBECB74242BB}" destId="{F7F24AFA-3C8A-4540-98FA-5B432496D96A}" srcOrd="0" destOrd="0" presId="urn:microsoft.com/office/officeart/2005/8/layout/list1"/>
    <dgm:cxn modelId="{2A9B5DA8-51A2-4799-9D92-1E56D5838CE8}" type="presParOf" srcId="{CD4CC037-54A0-4C47-9709-BBECB74242BB}" destId="{89A23CAA-516C-419E-B65A-6264AC021579}" srcOrd="1" destOrd="0" presId="urn:microsoft.com/office/officeart/2005/8/layout/list1"/>
    <dgm:cxn modelId="{DF776A0D-D3E5-4BAE-B7DE-D26E4D8F0C54}" type="presParOf" srcId="{991BBC5F-E400-4178-80CE-A0522ABEB0B2}" destId="{D6AC175D-3401-478B-9F1A-E623973D35E0}" srcOrd="17" destOrd="0" presId="urn:microsoft.com/office/officeart/2005/8/layout/list1"/>
    <dgm:cxn modelId="{C412B095-4B97-4EF6-9119-BD2CDCA2625C}" type="presParOf" srcId="{991BBC5F-E400-4178-80CE-A0522ABEB0B2}" destId="{EE12F898-05EC-4209-9E85-77DD1611F47B}" srcOrd="18" destOrd="0" presId="urn:microsoft.com/office/officeart/2005/8/layout/list1"/>
    <dgm:cxn modelId="{ED5E0665-32D4-49D4-9334-929F3D520EB9}" type="presParOf" srcId="{991BBC5F-E400-4178-80CE-A0522ABEB0B2}" destId="{7E24D98A-5312-41D3-AA23-2A57F873A518}" srcOrd="19" destOrd="0" presId="urn:microsoft.com/office/officeart/2005/8/layout/list1"/>
    <dgm:cxn modelId="{866A0600-53E2-48C9-9028-1858B307240C}" type="presParOf" srcId="{991BBC5F-E400-4178-80CE-A0522ABEB0B2}" destId="{F263DE76-300D-4580-B4C7-663F6247A237}" srcOrd="20" destOrd="0" presId="urn:microsoft.com/office/officeart/2005/8/layout/list1"/>
    <dgm:cxn modelId="{4CF49D44-D0A8-49FD-8A16-38FD65B5E748}" type="presParOf" srcId="{F263DE76-300D-4580-B4C7-663F6247A237}" destId="{FDD36AC8-9D71-4A30-9E54-19178DC951DB}" srcOrd="0" destOrd="0" presId="urn:microsoft.com/office/officeart/2005/8/layout/list1"/>
    <dgm:cxn modelId="{F9F0579A-6E75-4F34-9574-0BC1BB7D74C5}" type="presParOf" srcId="{F263DE76-300D-4580-B4C7-663F6247A237}" destId="{23E645D4-8CFB-4559-A993-010C45DB0195}" srcOrd="1" destOrd="0" presId="urn:microsoft.com/office/officeart/2005/8/layout/list1"/>
    <dgm:cxn modelId="{EA75E346-8131-4F7F-B664-7956561E1041}" type="presParOf" srcId="{991BBC5F-E400-4178-80CE-A0522ABEB0B2}" destId="{8CD924CD-CDE4-4935-9C36-239793F176C4}" srcOrd="21" destOrd="0" presId="urn:microsoft.com/office/officeart/2005/8/layout/list1"/>
    <dgm:cxn modelId="{BA95F045-F938-42C3-BFEC-8A957E27BFAE}" type="presParOf" srcId="{991BBC5F-E400-4178-80CE-A0522ABEB0B2}" destId="{D3D8724B-B7DD-4B99-92F5-D729BA2D55CE}" srcOrd="22" destOrd="0" presId="urn:microsoft.com/office/officeart/2005/8/layout/list1"/>
    <dgm:cxn modelId="{FAAB461F-4A26-437C-A940-9B383F58098F}" type="presParOf" srcId="{991BBC5F-E400-4178-80CE-A0522ABEB0B2}" destId="{224B8E44-2B60-4753-9BB4-D7E0674B0083}" srcOrd="23" destOrd="0" presId="urn:microsoft.com/office/officeart/2005/8/layout/list1"/>
    <dgm:cxn modelId="{A799EE6F-2DB9-4EF1-B496-FC5866BF7445}" type="presParOf" srcId="{991BBC5F-E400-4178-80CE-A0522ABEB0B2}" destId="{2F6ABA74-2442-4B27-A2C4-2BD58A2FA42A}" srcOrd="24" destOrd="0" presId="urn:microsoft.com/office/officeart/2005/8/layout/list1"/>
    <dgm:cxn modelId="{C8996FF9-DA4E-42F1-904C-4B8E9304CEB6}" type="presParOf" srcId="{2F6ABA74-2442-4B27-A2C4-2BD58A2FA42A}" destId="{D9384FD9-25EF-4B3B-9CB5-78F5F42798B9}" srcOrd="0" destOrd="0" presId="urn:microsoft.com/office/officeart/2005/8/layout/list1"/>
    <dgm:cxn modelId="{BBFC1401-368F-430F-A174-A7A8FE303AEA}" type="presParOf" srcId="{2F6ABA74-2442-4B27-A2C4-2BD58A2FA42A}" destId="{DDF9968B-7DDC-4DA2-8D7E-B6C89BA8F670}" srcOrd="1" destOrd="0" presId="urn:microsoft.com/office/officeart/2005/8/layout/list1"/>
    <dgm:cxn modelId="{D07414D4-F68A-4EAE-A2DC-9A4D04F91BCE}" type="presParOf" srcId="{991BBC5F-E400-4178-80CE-A0522ABEB0B2}" destId="{35C57E33-95D6-4344-ADCC-76E3D36D8535}" srcOrd="25" destOrd="0" presId="urn:microsoft.com/office/officeart/2005/8/layout/list1"/>
    <dgm:cxn modelId="{584B935B-4708-4FF4-BCB8-F70E967A7431}" type="presParOf" srcId="{991BBC5F-E400-4178-80CE-A0522ABEB0B2}" destId="{7A6A921C-1070-49D1-B65B-43CE60C5251F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AF594C-CD25-467D-BADF-8A403E38CF02}" type="doc">
      <dgm:prSet loTypeId="urn:microsoft.com/office/officeart/2005/8/layout/matrix1" loCatId="matrix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pPr rtl="1"/>
          <a:endParaRPr lang="fa-IR"/>
        </a:p>
      </dgm:t>
    </dgm:pt>
    <dgm:pt modelId="{1B625B22-3ECF-4595-B2F3-8945CE2FE79F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2800" dirty="0" smtClean="0">
              <a:solidFill>
                <a:schemeClr val="accent2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B Jadid" panose="00000700000000000000" pitchFamily="2" charset="-78"/>
            </a:rPr>
            <a:t>چک</a:t>
          </a:r>
        </a:p>
        <a:p>
          <a:pPr rtl="1"/>
          <a:r>
            <a:rPr lang="en-US" sz="2400" dirty="0" err="1" smtClean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rPr>
            <a:t>Cheque</a:t>
          </a:r>
          <a:endParaRPr lang="fa-IR" sz="2400" dirty="0"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a:endParaRPr>
        </a:p>
      </dgm:t>
    </dgm:pt>
    <dgm:pt modelId="{4672E95E-2063-4BCF-9044-C3ED0D231F9B}" type="parTrans" cxnId="{A233EB9F-DDFB-4794-B8FA-91C6E9EA738A}">
      <dgm:prSet/>
      <dgm:spPr/>
      <dgm:t>
        <a:bodyPr/>
        <a:lstStyle/>
        <a:p>
          <a:pPr rtl="1"/>
          <a:endParaRPr lang="fa-IR"/>
        </a:p>
      </dgm:t>
    </dgm:pt>
    <dgm:pt modelId="{53F525DA-4E05-46DC-BE92-915BD64577C7}" type="sibTrans" cxnId="{A233EB9F-DDFB-4794-B8FA-91C6E9EA738A}">
      <dgm:prSet/>
      <dgm:spPr/>
      <dgm:t>
        <a:bodyPr/>
        <a:lstStyle/>
        <a:p>
          <a:pPr rtl="1"/>
          <a:endParaRPr lang="fa-IR"/>
        </a:p>
      </dgm:t>
    </dgm:pt>
    <dgm:pt modelId="{3FC11488-75F8-430C-8477-C7AA65D23648}">
      <dgm:prSet phldrT="[Text]" custT="1"/>
      <dgm:spPr/>
      <dgm:t>
        <a:bodyPr/>
        <a:lstStyle/>
        <a:p>
          <a:pPr rtl="1"/>
          <a:r>
            <a:rPr lang="fa-IR" sz="3600" b="1" kern="1200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لازم‌الاجرا بودن</a:t>
          </a:r>
          <a:endParaRPr lang="fa-IR" sz="3600" b="1" kern="1200" cap="none" spc="0" dirty="0">
            <a:ln w="9525">
              <a:solidFill>
                <a:schemeClr val="bg1"/>
              </a:solidFill>
              <a:prstDash val="solid"/>
            </a:ln>
            <a:solidFill>
              <a:schemeClr val="accent5"/>
            </a:solidFill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12700" dist="38100" dir="2700000" algn="tl" rotWithShape="0">
                <a:schemeClr val="accent5">
                  <a:lumMod val="60000"/>
                  <a:lumOff val="40000"/>
                </a:schemeClr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F5254FF9-FBD2-4136-8FF1-FFDF02AB3B4F}" type="parTrans" cxnId="{05C12C15-99B6-4B9F-B91B-C1CA15E6860C}">
      <dgm:prSet/>
      <dgm:spPr/>
      <dgm:t>
        <a:bodyPr/>
        <a:lstStyle/>
        <a:p>
          <a:pPr rtl="1"/>
          <a:endParaRPr lang="fa-IR"/>
        </a:p>
      </dgm:t>
    </dgm:pt>
    <dgm:pt modelId="{52704521-D50F-400F-963D-3D004E40D470}" type="sibTrans" cxnId="{05C12C15-99B6-4B9F-B91B-C1CA15E6860C}">
      <dgm:prSet/>
      <dgm:spPr/>
      <dgm:t>
        <a:bodyPr/>
        <a:lstStyle/>
        <a:p>
          <a:pPr rtl="1"/>
          <a:endParaRPr lang="fa-IR"/>
        </a:p>
      </dgm:t>
    </dgm:pt>
    <dgm:pt modelId="{A983DC82-9CD0-45C9-AA8B-A957E7AD863C}">
      <dgm:prSet phldrT="[Text]" custT="1"/>
      <dgm:spPr/>
      <dgm:t>
        <a:bodyPr/>
        <a:lstStyle/>
        <a:p>
          <a:pPr rtl="1"/>
          <a:r>
            <a:rPr lang="fa-IR" sz="3200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Shabnam"/>
              <a:ea typeface="+mn-ea"/>
              <a:cs typeface="B Koodak" panose="00000700000000000000" pitchFamily="2" charset="-78"/>
            </a:rPr>
            <a:t>وصف تجريدي</a:t>
          </a:r>
        </a:p>
      </dgm:t>
    </dgm:pt>
    <dgm:pt modelId="{303BEF65-7B6F-49FD-A4E1-577083E1F18D}" type="parTrans" cxnId="{CD238B98-7EFC-47BF-8DCE-0FADB4B1DAE1}">
      <dgm:prSet/>
      <dgm:spPr/>
      <dgm:t>
        <a:bodyPr/>
        <a:lstStyle/>
        <a:p>
          <a:pPr rtl="1"/>
          <a:endParaRPr lang="fa-IR"/>
        </a:p>
      </dgm:t>
    </dgm:pt>
    <dgm:pt modelId="{6E5CCAF9-3266-4175-90D8-17854CB8C4AA}" type="sibTrans" cxnId="{CD238B98-7EFC-47BF-8DCE-0FADB4B1DAE1}">
      <dgm:prSet/>
      <dgm:spPr/>
      <dgm:t>
        <a:bodyPr/>
        <a:lstStyle/>
        <a:p>
          <a:pPr rtl="1"/>
          <a:endParaRPr lang="fa-IR"/>
        </a:p>
      </dgm:t>
    </dgm:pt>
    <dgm:pt modelId="{ABB32371-4B6A-4C47-9805-276C874AFCFB}">
      <dgm:prSet phldrT="[Text]" custT="1"/>
      <dgm:spPr/>
      <dgm:t>
        <a:bodyPr/>
        <a:lstStyle/>
        <a:p>
          <a:pPr rtl="1"/>
          <a:r>
            <a:rPr lang="fa-IR" sz="3200" b="1" kern="1200" cap="none" spc="0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ضمانت اجراي کيفري</a:t>
          </a:r>
          <a:endParaRPr lang="fa-IR" sz="3200" b="1" kern="1200" cap="none" spc="0" dirty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6C466A62-4F12-44ED-BB1D-722EB6C6B239}" type="parTrans" cxnId="{9F48FB90-036E-456F-81C0-735F17F24897}">
      <dgm:prSet/>
      <dgm:spPr/>
      <dgm:t>
        <a:bodyPr/>
        <a:lstStyle/>
        <a:p>
          <a:pPr rtl="1"/>
          <a:endParaRPr lang="fa-IR"/>
        </a:p>
      </dgm:t>
    </dgm:pt>
    <dgm:pt modelId="{E30E4900-EA21-47B8-A5D3-943B88D22BC8}" type="sibTrans" cxnId="{9F48FB90-036E-456F-81C0-735F17F24897}">
      <dgm:prSet/>
      <dgm:spPr/>
      <dgm:t>
        <a:bodyPr/>
        <a:lstStyle/>
        <a:p>
          <a:pPr rtl="1"/>
          <a:endParaRPr lang="fa-IR"/>
        </a:p>
      </dgm:t>
    </dgm:pt>
    <dgm:pt modelId="{18F080A3-81DB-4948-9D08-2122792DA8B2}">
      <dgm:prSet phldrT="[Text]" custT="1"/>
      <dgm:spPr/>
      <dgm:t>
        <a:bodyPr/>
        <a:lstStyle/>
        <a:p>
          <a:pPr rtl="1"/>
          <a:r>
            <a:rPr lang="fa-IR" sz="2400" b="0" kern="1200" cap="none" spc="0" dirty="0" smtClean="0">
              <a:ln w="0"/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مسؤليت تضامني صادرکننده و ظهرنويسان</a:t>
          </a:r>
          <a:endParaRPr lang="fa-IR" sz="2400" b="0" kern="1200" cap="none" spc="0" dirty="0">
            <a:ln w="0"/>
            <a:solidFill>
              <a:srgbClr val="FFFF00"/>
            </a:solidFill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C34820EF-EEBA-42BA-BB67-68123BC3A03D}" type="parTrans" cxnId="{CC743608-7A9B-4809-9F1E-DDCE170BD199}">
      <dgm:prSet/>
      <dgm:spPr/>
      <dgm:t>
        <a:bodyPr/>
        <a:lstStyle/>
        <a:p>
          <a:pPr rtl="1"/>
          <a:endParaRPr lang="fa-IR"/>
        </a:p>
      </dgm:t>
    </dgm:pt>
    <dgm:pt modelId="{C27D3961-AA66-4C92-BD93-B0FB015A8C30}" type="sibTrans" cxnId="{CC743608-7A9B-4809-9F1E-DDCE170BD199}">
      <dgm:prSet/>
      <dgm:spPr/>
      <dgm:t>
        <a:bodyPr/>
        <a:lstStyle/>
        <a:p>
          <a:pPr rtl="1"/>
          <a:endParaRPr lang="fa-IR"/>
        </a:p>
      </dgm:t>
    </dgm:pt>
    <dgm:pt modelId="{7D76F4AD-0509-4FDB-88BF-16DE942879FF}" type="pres">
      <dgm:prSet presAssocID="{06AF594C-CD25-467D-BADF-8A403E38CF0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32836A7-CACB-4C30-A351-B5040B996E5D}" type="pres">
      <dgm:prSet presAssocID="{06AF594C-CD25-467D-BADF-8A403E38CF02}" presName="matrix" presStyleCnt="0"/>
      <dgm:spPr/>
    </dgm:pt>
    <dgm:pt modelId="{E4F43CBE-315A-4794-81D3-9B7F3D424A11}" type="pres">
      <dgm:prSet presAssocID="{06AF594C-CD25-467D-BADF-8A403E38CF02}" presName="tile1" presStyleLbl="node1" presStyleIdx="0" presStyleCnt="4" custLinFactNeighborX="1850"/>
      <dgm:spPr/>
      <dgm:t>
        <a:bodyPr/>
        <a:lstStyle/>
        <a:p>
          <a:pPr rtl="1"/>
          <a:endParaRPr lang="fa-IR"/>
        </a:p>
      </dgm:t>
    </dgm:pt>
    <dgm:pt modelId="{DBCDC59A-DADC-4F69-85D4-FB520D3F5863}" type="pres">
      <dgm:prSet presAssocID="{06AF594C-CD25-467D-BADF-8A403E38CF0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5EFC6F3-FE5A-4902-87FD-018289239097}" type="pres">
      <dgm:prSet presAssocID="{06AF594C-CD25-467D-BADF-8A403E38CF02}" presName="tile2" presStyleLbl="node1" presStyleIdx="1" presStyleCnt="4" custLinFactNeighborX="1041"/>
      <dgm:spPr/>
      <dgm:t>
        <a:bodyPr/>
        <a:lstStyle/>
        <a:p>
          <a:pPr rtl="1"/>
          <a:endParaRPr lang="fa-IR"/>
        </a:p>
      </dgm:t>
    </dgm:pt>
    <dgm:pt modelId="{6278F776-53C3-4E58-847D-02C91151C742}" type="pres">
      <dgm:prSet presAssocID="{06AF594C-CD25-467D-BADF-8A403E38CF0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29F8B9-F5B0-4FB7-AD49-C3287C2A9FA0}" type="pres">
      <dgm:prSet presAssocID="{06AF594C-CD25-467D-BADF-8A403E38CF02}" presName="tile3" presStyleLbl="node1" presStyleIdx="2" presStyleCnt="4" custLinFactNeighborX="-11905" custLinFactNeighborY="4348"/>
      <dgm:spPr/>
      <dgm:t>
        <a:bodyPr/>
        <a:lstStyle/>
        <a:p>
          <a:pPr rtl="1"/>
          <a:endParaRPr lang="fa-IR"/>
        </a:p>
      </dgm:t>
    </dgm:pt>
    <dgm:pt modelId="{0F09D74E-6CC1-4E19-B631-5D30AEC8F31E}" type="pres">
      <dgm:prSet presAssocID="{06AF594C-CD25-467D-BADF-8A403E38CF0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54C7D33-6002-42B3-9329-5556F02095DF}" type="pres">
      <dgm:prSet presAssocID="{06AF594C-CD25-467D-BADF-8A403E38CF02}" presName="tile4" presStyleLbl="node1" presStyleIdx="3" presStyleCnt="4"/>
      <dgm:spPr/>
      <dgm:t>
        <a:bodyPr/>
        <a:lstStyle/>
        <a:p>
          <a:pPr rtl="1"/>
          <a:endParaRPr lang="fa-IR"/>
        </a:p>
      </dgm:t>
    </dgm:pt>
    <dgm:pt modelId="{88193A51-2506-45E3-8876-3D1E1C19A4BF}" type="pres">
      <dgm:prSet presAssocID="{06AF594C-CD25-467D-BADF-8A403E38CF0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B61CBC1-BCC2-4E8B-9B3A-4012D3C0BC52}" type="pres">
      <dgm:prSet presAssocID="{06AF594C-CD25-467D-BADF-8A403E38CF0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4D8260F-F38D-4D00-8870-455C0680EBD6}" type="presOf" srcId="{3FC11488-75F8-430C-8477-C7AA65D23648}" destId="{DBCDC59A-DADC-4F69-85D4-FB520D3F5863}" srcOrd="1" destOrd="0" presId="urn:microsoft.com/office/officeart/2005/8/layout/matrix1"/>
    <dgm:cxn modelId="{D765D10F-1E86-4E23-B32E-EAFAABC84132}" type="presOf" srcId="{ABB32371-4B6A-4C47-9805-276C874AFCFB}" destId="{0F09D74E-6CC1-4E19-B631-5D30AEC8F31E}" srcOrd="1" destOrd="0" presId="urn:microsoft.com/office/officeart/2005/8/layout/matrix1"/>
    <dgm:cxn modelId="{4F6258D1-93D7-420F-B339-662037E9DC2E}" type="presOf" srcId="{3FC11488-75F8-430C-8477-C7AA65D23648}" destId="{E4F43CBE-315A-4794-81D3-9B7F3D424A11}" srcOrd="0" destOrd="0" presId="urn:microsoft.com/office/officeart/2005/8/layout/matrix1"/>
    <dgm:cxn modelId="{CD238B98-7EFC-47BF-8DCE-0FADB4B1DAE1}" srcId="{1B625B22-3ECF-4595-B2F3-8945CE2FE79F}" destId="{A983DC82-9CD0-45C9-AA8B-A957E7AD863C}" srcOrd="1" destOrd="0" parTransId="{303BEF65-7B6F-49FD-A4E1-577083E1F18D}" sibTransId="{6E5CCAF9-3266-4175-90D8-17854CB8C4AA}"/>
    <dgm:cxn modelId="{BAB873AF-98EF-4118-99E6-4F5D3E3403F0}" type="presOf" srcId="{ABB32371-4B6A-4C47-9805-276C874AFCFB}" destId="{B929F8B9-F5B0-4FB7-AD49-C3287C2A9FA0}" srcOrd="0" destOrd="0" presId="urn:microsoft.com/office/officeart/2005/8/layout/matrix1"/>
    <dgm:cxn modelId="{A233EB9F-DDFB-4794-B8FA-91C6E9EA738A}" srcId="{06AF594C-CD25-467D-BADF-8A403E38CF02}" destId="{1B625B22-3ECF-4595-B2F3-8945CE2FE79F}" srcOrd="0" destOrd="0" parTransId="{4672E95E-2063-4BCF-9044-C3ED0D231F9B}" sibTransId="{53F525DA-4E05-46DC-BE92-915BD64577C7}"/>
    <dgm:cxn modelId="{A50BDC64-E9BE-4C0D-BBB8-096DD3E7AF75}" type="presOf" srcId="{A983DC82-9CD0-45C9-AA8B-A957E7AD863C}" destId="{6278F776-53C3-4E58-847D-02C91151C742}" srcOrd="1" destOrd="0" presId="urn:microsoft.com/office/officeart/2005/8/layout/matrix1"/>
    <dgm:cxn modelId="{05C12C15-99B6-4B9F-B91B-C1CA15E6860C}" srcId="{1B625B22-3ECF-4595-B2F3-8945CE2FE79F}" destId="{3FC11488-75F8-430C-8477-C7AA65D23648}" srcOrd="0" destOrd="0" parTransId="{F5254FF9-FBD2-4136-8FF1-FFDF02AB3B4F}" sibTransId="{52704521-D50F-400F-963D-3D004E40D470}"/>
    <dgm:cxn modelId="{CC743608-7A9B-4809-9F1E-DDCE170BD199}" srcId="{1B625B22-3ECF-4595-B2F3-8945CE2FE79F}" destId="{18F080A3-81DB-4948-9D08-2122792DA8B2}" srcOrd="3" destOrd="0" parTransId="{C34820EF-EEBA-42BA-BB67-68123BC3A03D}" sibTransId="{C27D3961-AA66-4C92-BD93-B0FB015A8C30}"/>
    <dgm:cxn modelId="{21878592-639E-49D4-8DEA-3F4E4956B407}" type="presOf" srcId="{A983DC82-9CD0-45C9-AA8B-A957E7AD863C}" destId="{65EFC6F3-FE5A-4902-87FD-018289239097}" srcOrd="0" destOrd="0" presId="urn:microsoft.com/office/officeart/2005/8/layout/matrix1"/>
    <dgm:cxn modelId="{1CC1B813-A421-436F-AAE1-A4F0A40EB707}" type="presOf" srcId="{18F080A3-81DB-4948-9D08-2122792DA8B2}" destId="{054C7D33-6002-42B3-9329-5556F02095DF}" srcOrd="0" destOrd="0" presId="urn:microsoft.com/office/officeart/2005/8/layout/matrix1"/>
    <dgm:cxn modelId="{17EA968D-C76F-4ED9-86B2-4B40D0BED556}" type="presOf" srcId="{18F080A3-81DB-4948-9D08-2122792DA8B2}" destId="{88193A51-2506-45E3-8876-3D1E1C19A4BF}" srcOrd="1" destOrd="0" presId="urn:microsoft.com/office/officeart/2005/8/layout/matrix1"/>
    <dgm:cxn modelId="{9F48FB90-036E-456F-81C0-735F17F24897}" srcId="{1B625B22-3ECF-4595-B2F3-8945CE2FE79F}" destId="{ABB32371-4B6A-4C47-9805-276C874AFCFB}" srcOrd="2" destOrd="0" parTransId="{6C466A62-4F12-44ED-BB1D-722EB6C6B239}" sibTransId="{E30E4900-EA21-47B8-A5D3-943B88D22BC8}"/>
    <dgm:cxn modelId="{582A7246-BE55-465B-9B2C-66768B892E06}" type="presOf" srcId="{06AF594C-CD25-467D-BADF-8A403E38CF02}" destId="{7D76F4AD-0509-4FDB-88BF-16DE942879FF}" srcOrd="0" destOrd="0" presId="urn:microsoft.com/office/officeart/2005/8/layout/matrix1"/>
    <dgm:cxn modelId="{C71B948F-E7CD-4CED-ADB8-D78D4C570D83}" type="presOf" srcId="{1B625B22-3ECF-4595-B2F3-8945CE2FE79F}" destId="{EB61CBC1-BCC2-4E8B-9B3A-4012D3C0BC52}" srcOrd="0" destOrd="0" presId="urn:microsoft.com/office/officeart/2005/8/layout/matrix1"/>
    <dgm:cxn modelId="{A8457BD5-41FF-4D98-A35D-109D33E69934}" type="presParOf" srcId="{7D76F4AD-0509-4FDB-88BF-16DE942879FF}" destId="{F32836A7-CACB-4C30-A351-B5040B996E5D}" srcOrd="0" destOrd="0" presId="urn:microsoft.com/office/officeart/2005/8/layout/matrix1"/>
    <dgm:cxn modelId="{3CE1E115-99B6-42F1-B078-DDE76062878A}" type="presParOf" srcId="{F32836A7-CACB-4C30-A351-B5040B996E5D}" destId="{E4F43CBE-315A-4794-81D3-9B7F3D424A11}" srcOrd="0" destOrd="0" presId="urn:microsoft.com/office/officeart/2005/8/layout/matrix1"/>
    <dgm:cxn modelId="{12600D54-2827-434A-9081-57CDF86B9D66}" type="presParOf" srcId="{F32836A7-CACB-4C30-A351-B5040B996E5D}" destId="{DBCDC59A-DADC-4F69-85D4-FB520D3F5863}" srcOrd="1" destOrd="0" presId="urn:microsoft.com/office/officeart/2005/8/layout/matrix1"/>
    <dgm:cxn modelId="{A484A15D-CDCA-48C9-B1EE-D6296F4ACEC3}" type="presParOf" srcId="{F32836A7-CACB-4C30-A351-B5040B996E5D}" destId="{65EFC6F3-FE5A-4902-87FD-018289239097}" srcOrd="2" destOrd="0" presId="urn:microsoft.com/office/officeart/2005/8/layout/matrix1"/>
    <dgm:cxn modelId="{A483562F-3E28-4BAD-876D-BE8F895CD7A6}" type="presParOf" srcId="{F32836A7-CACB-4C30-A351-B5040B996E5D}" destId="{6278F776-53C3-4E58-847D-02C91151C742}" srcOrd="3" destOrd="0" presId="urn:microsoft.com/office/officeart/2005/8/layout/matrix1"/>
    <dgm:cxn modelId="{09C08E89-C647-4E2E-A610-B47D5C71F8BB}" type="presParOf" srcId="{F32836A7-CACB-4C30-A351-B5040B996E5D}" destId="{B929F8B9-F5B0-4FB7-AD49-C3287C2A9FA0}" srcOrd="4" destOrd="0" presId="urn:microsoft.com/office/officeart/2005/8/layout/matrix1"/>
    <dgm:cxn modelId="{3BCE5304-2212-4C21-9E5D-5317C1EC7BCF}" type="presParOf" srcId="{F32836A7-CACB-4C30-A351-B5040B996E5D}" destId="{0F09D74E-6CC1-4E19-B631-5D30AEC8F31E}" srcOrd="5" destOrd="0" presId="urn:microsoft.com/office/officeart/2005/8/layout/matrix1"/>
    <dgm:cxn modelId="{3B835C71-4434-4C7D-BF5A-5420B246766F}" type="presParOf" srcId="{F32836A7-CACB-4C30-A351-B5040B996E5D}" destId="{054C7D33-6002-42B3-9329-5556F02095DF}" srcOrd="6" destOrd="0" presId="urn:microsoft.com/office/officeart/2005/8/layout/matrix1"/>
    <dgm:cxn modelId="{7EE44271-A803-4531-B71A-53BBA6CBA721}" type="presParOf" srcId="{F32836A7-CACB-4C30-A351-B5040B996E5D}" destId="{88193A51-2506-45E3-8876-3D1E1C19A4BF}" srcOrd="7" destOrd="0" presId="urn:microsoft.com/office/officeart/2005/8/layout/matrix1"/>
    <dgm:cxn modelId="{EE8604F3-14C9-4B87-8AEC-3D3521DC1944}" type="presParOf" srcId="{7D76F4AD-0509-4FDB-88BF-16DE942879FF}" destId="{EB61CBC1-BCC2-4E8B-9B3A-4012D3C0BC5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86BB10D-6878-4982-86B7-86DD5660EFED}" type="doc">
      <dgm:prSet loTypeId="urn:microsoft.com/office/officeart/2005/8/layout/venn3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59A6F861-90AB-4C98-B258-D8BC96E7E8B2}">
      <dgm:prSet phldrT="[Text]"/>
      <dgm:spPr/>
      <dgm:t>
        <a:bodyPr/>
        <a:lstStyle/>
        <a:p>
          <a:pPr rtl="1"/>
          <a:r>
            <a:rPr lang="fa-IR" dirty="0" smtClean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ahoma" panose="020B0604030504040204" pitchFamily="34" charset="0"/>
            </a:rPr>
            <a:t>چک تأييد شده </a:t>
          </a:r>
          <a:endParaRPr lang="fa-IR" dirty="0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EE5D0E8E-DFDC-4041-AFFC-137C128F5940}" type="parTrans" cxnId="{8EE7AE5E-DAC1-4440-9345-3B75AF8C57B3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AB847A68-58E0-4EA8-8EFC-CB9B397C084C}" type="sibTrans" cxnId="{8EE7AE5E-DAC1-4440-9345-3B75AF8C57B3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33A13F25-EB63-45BA-BA05-6756225E0479}">
      <dgm:prSet/>
      <dgm:spPr/>
      <dgm:t>
        <a:bodyPr/>
        <a:lstStyle/>
        <a:p>
          <a:pPr rtl="1"/>
          <a:r>
            <a:rPr lang="fa-IR" dirty="0" smtClean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ahoma" panose="020B0604030504040204" pitchFamily="34" charset="0"/>
            </a:rPr>
            <a:t>چک عادي </a:t>
          </a:r>
          <a:endParaRPr lang="fa-IR" dirty="0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CBA48A3F-94F1-4349-9E8A-9DFA3431590F}" type="parTrans" cxnId="{0337B99F-4880-4329-B645-3DC4911E6749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E89AA3F6-9195-4ED2-AB44-56BC73464F38}" type="sibTrans" cxnId="{0337B99F-4880-4329-B645-3DC4911E6749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8BC82B71-52B5-460F-B9A9-B4204BB5602E}">
      <dgm:prSet/>
      <dgm:spPr/>
      <dgm:t>
        <a:bodyPr/>
        <a:lstStyle/>
        <a:p>
          <a:pPr rtl="1"/>
          <a:r>
            <a:rPr lang="fa-IR" dirty="0" smtClean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ahoma" panose="020B0604030504040204" pitchFamily="34" charset="0"/>
            </a:rPr>
            <a:t>چک تضمين شده </a:t>
          </a:r>
          <a:endParaRPr lang="fa-IR" dirty="0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46C3DA09-3E6E-44E0-84F6-34394D377055}" type="parTrans" cxnId="{28507EBA-B9F1-49EE-A17F-E630A488BAD1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6D9AB439-BFDD-479D-9F0D-7CE8575302EB}" type="sibTrans" cxnId="{28507EBA-B9F1-49EE-A17F-E630A488BAD1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4ECE1C6A-FD33-44BC-926C-3AF7BBAEBF58}">
      <dgm:prSet/>
      <dgm:spPr/>
      <dgm:t>
        <a:bodyPr/>
        <a:lstStyle/>
        <a:p>
          <a:pPr rtl="1"/>
          <a:r>
            <a:rPr lang="fa-IR" u="none" dirty="0" smtClean="0"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Tahoma" panose="020B0604030504040204" pitchFamily="34" charset="0"/>
            </a:rPr>
            <a:t>چک مسافرتي</a:t>
          </a:r>
          <a:endParaRPr lang="fa-IR" u="none" dirty="0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  <a:latin typeface="Tahoma" panose="020B0604030504040204" pitchFamily="34" charset="0"/>
          </a:endParaRPr>
        </a:p>
      </dgm:t>
    </dgm:pt>
    <dgm:pt modelId="{F419D03A-DAC1-4DD0-A236-27EACFEB5E59}" type="parTrans" cxnId="{62527E1F-CF46-4F44-9389-EDBE3B08AD98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0BD5A7C0-95BA-45E9-A1FA-FAC7AF40D675}" type="sibTrans" cxnId="{62527E1F-CF46-4F44-9389-EDBE3B08AD98}">
      <dgm:prSet/>
      <dgm:spPr/>
      <dgm:t>
        <a:bodyPr/>
        <a:lstStyle/>
        <a:p>
          <a:pPr rtl="1"/>
          <a:endParaRPr lang="fa-IR"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79B5F09A-5D3A-4159-82A0-7338BBAF1DE3}" type="pres">
      <dgm:prSet presAssocID="{286BB10D-6878-4982-86B7-86DD5660EFE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3D919D-B6AD-497C-A3C3-316BB0A2C4A0}" type="pres">
      <dgm:prSet presAssocID="{4ECE1C6A-FD33-44BC-926C-3AF7BBAEBF58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A0AA58C-17DC-4A3B-83E0-9D25155EA36A}" type="pres">
      <dgm:prSet presAssocID="{0BD5A7C0-95BA-45E9-A1FA-FAC7AF40D675}" presName="space" presStyleCnt="0"/>
      <dgm:spPr/>
    </dgm:pt>
    <dgm:pt modelId="{0D8AE14A-CE6A-424F-A1F3-7E73D20F99F5}" type="pres">
      <dgm:prSet presAssocID="{33A13F25-EB63-45BA-BA05-6756225E0479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41690E-B31C-4D8D-A698-BE39608E5ABD}" type="pres">
      <dgm:prSet presAssocID="{E89AA3F6-9195-4ED2-AB44-56BC73464F38}" presName="space" presStyleCnt="0"/>
      <dgm:spPr/>
    </dgm:pt>
    <dgm:pt modelId="{1BC8F359-7F2C-4408-92E5-9F86FC0FDF70}" type="pres">
      <dgm:prSet presAssocID="{8BC82B71-52B5-460F-B9A9-B4204BB5602E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5FA39-82A8-4525-B6BB-C6205B9B8EBA}" type="pres">
      <dgm:prSet presAssocID="{6D9AB439-BFDD-479D-9F0D-7CE8575302EB}" presName="space" presStyleCnt="0"/>
      <dgm:spPr/>
    </dgm:pt>
    <dgm:pt modelId="{AA55F994-95C2-412D-95AB-59C294BB4CE2}" type="pres">
      <dgm:prSet presAssocID="{59A6F861-90AB-4C98-B258-D8BC96E7E8B2}" presName="Name5" presStyleLbl="vennNode1" presStyleIdx="3" presStyleCnt="4" custLinFactNeighborX="9815" custLinFactNeighborY="177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337B99F-4880-4329-B645-3DC4911E6749}" srcId="{286BB10D-6878-4982-86B7-86DD5660EFED}" destId="{33A13F25-EB63-45BA-BA05-6756225E0479}" srcOrd="1" destOrd="0" parTransId="{CBA48A3F-94F1-4349-9E8A-9DFA3431590F}" sibTransId="{E89AA3F6-9195-4ED2-AB44-56BC73464F38}"/>
    <dgm:cxn modelId="{4DE32758-DCE4-4B12-B80A-85240E3C81A0}" type="presOf" srcId="{286BB10D-6878-4982-86B7-86DD5660EFED}" destId="{79B5F09A-5D3A-4159-82A0-7338BBAF1DE3}" srcOrd="0" destOrd="0" presId="urn:microsoft.com/office/officeart/2005/8/layout/venn3"/>
    <dgm:cxn modelId="{18196CDE-A773-411B-A9E2-549BDE7BC62A}" type="presOf" srcId="{4ECE1C6A-FD33-44BC-926C-3AF7BBAEBF58}" destId="{463D919D-B6AD-497C-A3C3-316BB0A2C4A0}" srcOrd="0" destOrd="0" presId="urn:microsoft.com/office/officeart/2005/8/layout/venn3"/>
    <dgm:cxn modelId="{28507EBA-B9F1-49EE-A17F-E630A488BAD1}" srcId="{286BB10D-6878-4982-86B7-86DD5660EFED}" destId="{8BC82B71-52B5-460F-B9A9-B4204BB5602E}" srcOrd="2" destOrd="0" parTransId="{46C3DA09-3E6E-44E0-84F6-34394D377055}" sibTransId="{6D9AB439-BFDD-479D-9F0D-7CE8575302EB}"/>
    <dgm:cxn modelId="{8EE7AE5E-DAC1-4440-9345-3B75AF8C57B3}" srcId="{286BB10D-6878-4982-86B7-86DD5660EFED}" destId="{59A6F861-90AB-4C98-B258-D8BC96E7E8B2}" srcOrd="3" destOrd="0" parTransId="{EE5D0E8E-DFDC-4041-AFFC-137C128F5940}" sibTransId="{AB847A68-58E0-4EA8-8EFC-CB9B397C084C}"/>
    <dgm:cxn modelId="{FA0D6AAF-CBB4-4DAD-AB0D-86CC9961DF4F}" type="presOf" srcId="{33A13F25-EB63-45BA-BA05-6756225E0479}" destId="{0D8AE14A-CE6A-424F-A1F3-7E73D20F99F5}" srcOrd="0" destOrd="0" presId="urn:microsoft.com/office/officeart/2005/8/layout/venn3"/>
    <dgm:cxn modelId="{AF0483C7-1F19-416D-B28A-D4E3E97446DF}" type="presOf" srcId="{8BC82B71-52B5-460F-B9A9-B4204BB5602E}" destId="{1BC8F359-7F2C-4408-92E5-9F86FC0FDF70}" srcOrd="0" destOrd="0" presId="urn:microsoft.com/office/officeart/2005/8/layout/venn3"/>
    <dgm:cxn modelId="{25865FA8-278C-4A28-8257-5F33D89CFD73}" type="presOf" srcId="{59A6F861-90AB-4C98-B258-D8BC96E7E8B2}" destId="{AA55F994-95C2-412D-95AB-59C294BB4CE2}" srcOrd="0" destOrd="0" presId="urn:microsoft.com/office/officeart/2005/8/layout/venn3"/>
    <dgm:cxn modelId="{62527E1F-CF46-4F44-9389-EDBE3B08AD98}" srcId="{286BB10D-6878-4982-86B7-86DD5660EFED}" destId="{4ECE1C6A-FD33-44BC-926C-3AF7BBAEBF58}" srcOrd="0" destOrd="0" parTransId="{F419D03A-DAC1-4DD0-A236-27EACFEB5E59}" sibTransId="{0BD5A7C0-95BA-45E9-A1FA-FAC7AF40D675}"/>
    <dgm:cxn modelId="{1CBB2DEC-6182-4439-9C97-1644C9F2660E}" type="presParOf" srcId="{79B5F09A-5D3A-4159-82A0-7338BBAF1DE3}" destId="{463D919D-B6AD-497C-A3C3-316BB0A2C4A0}" srcOrd="0" destOrd="0" presId="urn:microsoft.com/office/officeart/2005/8/layout/venn3"/>
    <dgm:cxn modelId="{6221F003-E32E-481C-97EF-725D9DD514B6}" type="presParOf" srcId="{79B5F09A-5D3A-4159-82A0-7338BBAF1DE3}" destId="{9A0AA58C-17DC-4A3B-83E0-9D25155EA36A}" srcOrd="1" destOrd="0" presId="urn:microsoft.com/office/officeart/2005/8/layout/venn3"/>
    <dgm:cxn modelId="{6C27C883-6FE6-4740-A712-63416259188E}" type="presParOf" srcId="{79B5F09A-5D3A-4159-82A0-7338BBAF1DE3}" destId="{0D8AE14A-CE6A-424F-A1F3-7E73D20F99F5}" srcOrd="2" destOrd="0" presId="urn:microsoft.com/office/officeart/2005/8/layout/venn3"/>
    <dgm:cxn modelId="{2543C551-4549-45E4-AB37-151C7B5EE677}" type="presParOf" srcId="{79B5F09A-5D3A-4159-82A0-7338BBAF1DE3}" destId="{6341690E-B31C-4D8D-A698-BE39608E5ABD}" srcOrd="3" destOrd="0" presId="urn:microsoft.com/office/officeart/2005/8/layout/venn3"/>
    <dgm:cxn modelId="{FECFEAE7-0231-41D4-BACA-7B0A81A5D631}" type="presParOf" srcId="{79B5F09A-5D3A-4159-82A0-7338BBAF1DE3}" destId="{1BC8F359-7F2C-4408-92E5-9F86FC0FDF70}" srcOrd="4" destOrd="0" presId="urn:microsoft.com/office/officeart/2005/8/layout/venn3"/>
    <dgm:cxn modelId="{50A09488-A4EB-4059-8390-7553BB2EE0D0}" type="presParOf" srcId="{79B5F09A-5D3A-4159-82A0-7338BBAF1DE3}" destId="{6CA5FA39-82A8-4525-B6BB-C6205B9B8EBA}" srcOrd="5" destOrd="0" presId="urn:microsoft.com/office/officeart/2005/8/layout/venn3"/>
    <dgm:cxn modelId="{56230B4B-687E-435C-98C6-44925006DB42}" type="presParOf" srcId="{79B5F09A-5D3A-4159-82A0-7338BBAF1DE3}" destId="{AA55F994-95C2-412D-95AB-59C294BB4CE2}" srcOrd="6" destOrd="0" presId="urn:microsoft.com/office/officeart/2005/8/layout/venn3"/>
  </dgm:cxnLst>
  <dgm:bg>
    <a:blipFill>
      <a:blip xmlns:r="http://schemas.openxmlformats.org/officeDocument/2006/relationships" r:embed="rId1"/>
      <a:tile tx="0" ty="0" sx="100000" sy="100000" flip="none" algn="tl"/>
    </a:blipFill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D146F6-D144-42B4-BA6C-8EF3B2DB1FCF}" type="doc">
      <dgm:prSet loTypeId="urn:microsoft.com/office/officeart/2008/layout/VerticalAccent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fa-IR"/>
        </a:p>
      </dgm:t>
    </dgm:pt>
    <dgm:pt modelId="{E7011FA0-4B06-4529-93E6-36C4FCEB8AB1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rtl="1"/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يعني كسي</a:t>
          </a:r>
          <a:r>
            <a:rPr lang="fa-IR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‌كه چك‌</a:t>
          </a:r>
          <a:r>
            <a:rPr lang="fa-IR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را نوشته و‌</a:t>
          </a:r>
          <a:r>
            <a:rPr lang="fa-IR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امضاء مي‌كند‌</a:t>
          </a:r>
          <a:r>
            <a:rPr lang="fa-IR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و به دست</a:t>
          </a:r>
          <a:r>
            <a:rPr lang="fa-IR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r>
            <a:rPr lang="ar-SA" sz="1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‌غير‌مي دهد </a:t>
          </a:r>
          <a:endParaRPr lang="fa-IR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390657A1-BDB5-437A-A823-F94B2876657C}" type="parTrans" cxnId="{1D93C463-9A5F-408C-B45A-F29A0D00479A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F7ADF61C-EE53-4CE2-B2CE-E69806ED0E60}" type="sibTrans" cxnId="{1D93C463-9A5F-408C-B45A-F29A0D00479A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14F08C19-0522-40C1-8523-ED14E2DD13DE}">
      <dgm:prSet phldrT="[Text]" custT="1"/>
      <dgm:spPr/>
      <dgm:t>
        <a:bodyPr/>
        <a:lstStyle/>
        <a:p>
          <a:pPr rtl="1"/>
          <a:r>
            <a:rPr lang="fa-IR" sz="2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بانک محال‌عليه</a:t>
          </a:r>
          <a:endParaRPr lang="fa-IR" sz="24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0500B572-7798-42A2-A08D-AE483CA966BD}" type="parTrans" cxnId="{053141EB-D42C-4318-80FE-892654A77438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B202142-8A53-4606-A62F-31C2D923BB3E}" type="sibTrans" cxnId="{053141EB-D42C-4318-80FE-892654A77438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F12A421-82BE-41F8-B390-DDDD00E30977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rtl="1"/>
          <a:r>
            <a:rPr lang="ar-SA" sz="1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يعني بانك پرداخت كننده وجه مندرج</a:t>
          </a:r>
          <a:r>
            <a:rPr lang="ar-SA" sz="1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ahoma" panose="020B0604030504040204" pitchFamily="34" charset="0"/>
            </a:rPr>
            <a:t> </a:t>
          </a:r>
          <a:r>
            <a:rPr lang="ar-SA" sz="19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در چك</a:t>
          </a:r>
          <a:endParaRPr lang="fa-IR" sz="19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ea typeface="Times New Roman" panose="02020603050405020304" pitchFamily="18" charset="0"/>
            <a:cs typeface="B Yekan" panose="00000400000000000000" pitchFamily="2" charset="-78"/>
          </a:endParaRPr>
        </a:p>
      </dgm:t>
    </dgm:pt>
    <dgm:pt modelId="{3783704D-6705-4E56-805B-E05CB8903098}" type="parTrans" cxnId="{FC67033F-7663-4DFA-ADE7-1889DEA342AC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2828451E-C46A-48F9-BB47-541797E60387}" type="sibTrans" cxnId="{FC67033F-7663-4DFA-ADE7-1889DEA342AC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3179B8B7-EF48-4769-A3C8-E7DC65E54081}">
      <dgm:prSet phldrT="[Text]" custT="1"/>
      <dgm:spPr/>
      <dgm:t>
        <a:bodyPr/>
        <a:lstStyle/>
        <a:p>
          <a:pPr rtl="1"/>
          <a:r>
            <a:rPr lang="fa-IR" sz="28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   گيرنده</a:t>
          </a:r>
          <a:r>
            <a:rPr lang="fa-IR" sz="2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 (</a:t>
          </a:r>
          <a:r>
            <a:rPr lang="fa-IR" sz="16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دارنده يا ذينفع</a:t>
          </a:r>
          <a:r>
            <a:rPr lang="fa-IR" sz="2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)</a:t>
          </a:r>
          <a:endParaRPr lang="fa-IR" sz="24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DAA1FE76-D46B-4066-99BC-20361774F497}" type="parTrans" cxnId="{E2CF670A-070A-43ED-BA4E-98A22E670C96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3503627-858D-4332-ACAE-9C0083D637E0}" type="sibTrans" cxnId="{E2CF670A-070A-43ED-BA4E-98A22E670C96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AC27682F-5A5D-41F1-A9C8-A33B0156B03B}">
      <dgm:prSet phldrT="[Text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pPr rtl="1"/>
          <a:r>
            <a:rPr lang="ar-SA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اغلب شخص ثالث</a:t>
          </a:r>
          <a:r>
            <a:rPr lang="fa-IR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ي غير از خود </a:t>
          </a:r>
          <a:r>
            <a:rPr lang="ar-SA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صادركننده </a:t>
          </a:r>
          <a:r>
            <a:rPr lang="fa-IR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است.</a:t>
          </a:r>
          <a:r>
            <a:rPr lang="ar-SA" sz="20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rPr>
            <a:t> </a:t>
          </a:r>
          <a:endParaRPr lang="fa-IR" sz="18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541E73C8-B15F-44BB-A5E4-E268970B9D19}" type="parTrans" cxnId="{DBEC4448-FEA5-47E6-9061-EDC00909E158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DE12D52D-5653-4B2D-B784-2AC18F918546}" type="sibTrans" cxnId="{DBEC4448-FEA5-47E6-9061-EDC00909E158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B8DF1691-8EED-4C15-B667-89A215D9E223}">
      <dgm:prSet phldrT="[Text]" custT="1"/>
      <dgm:spPr/>
      <dgm:t>
        <a:bodyPr/>
        <a:lstStyle/>
        <a:p>
          <a:pPr rtl="1"/>
          <a:r>
            <a:rPr lang="fa-IR" sz="2400" b="0" kern="120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ea typeface="+mn-ea"/>
              <a:cs typeface="B Koodak" panose="00000700000000000000" pitchFamily="2" charset="-78"/>
            </a:rPr>
            <a:t>صادرکننده:</a:t>
          </a:r>
          <a:endParaRPr lang="fa-IR" sz="2400" b="0" kern="120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Shabnam"/>
            <a:ea typeface="+mn-ea"/>
            <a:cs typeface="B Koodak" panose="00000700000000000000" pitchFamily="2" charset="-78"/>
          </a:endParaRPr>
        </a:p>
      </dgm:t>
    </dgm:pt>
    <dgm:pt modelId="{83CFED16-27D3-4F1F-9055-6844C1BC113B}" type="sibTrans" cxnId="{4E211104-E6D1-40E9-BC81-4F750A00CFA0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BD18855-4EB6-4419-A252-A73079761BA8}" type="parTrans" cxnId="{4E211104-E6D1-40E9-BC81-4F750A00CFA0}">
      <dgm:prSet/>
      <dgm:spPr/>
      <dgm:t>
        <a:bodyPr/>
        <a:lstStyle/>
        <a:p>
          <a:pPr rtl="1"/>
          <a:endParaRPr lang="fa-IR" b="0" cap="none" spc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86C952B6-224D-46CC-81DC-DAA7E55F941B}" type="pres">
      <dgm:prSet presAssocID="{E6D146F6-D144-42B4-BA6C-8EF3B2DB1FC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08908B05-462F-4C68-B6C0-57370E75890D}" type="pres">
      <dgm:prSet presAssocID="{B8DF1691-8EED-4C15-B667-89A215D9E223}" presName="parenttextcomposite" presStyleCnt="0"/>
      <dgm:spPr/>
    </dgm:pt>
    <dgm:pt modelId="{79C0AC59-EAEF-4F46-8B3E-E15A800B74C9}" type="pres">
      <dgm:prSet presAssocID="{B8DF1691-8EED-4C15-B667-89A215D9E223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ADA0BC-5947-47B6-9A88-591EED19F018}" type="pres">
      <dgm:prSet presAssocID="{B8DF1691-8EED-4C15-B667-89A215D9E223}" presName="composite" presStyleCnt="0"/>
      <dgm:spPr/>
    </dgm:pt>
    <dgm:pt modelId="{3A375138-D16A-4E4C-B9D2-7162851A4200}" type="pres">
      <dgm:prSet presAssocID="{B8DF1691-8EED-4C15-B667-89A215D9E223}" presName="chevron1" presStyleLbl="alignNode1" presStyleIdx="0" presStyleCnt="21"/>
      <dgm:spPr/>
    </dgm:pt>
    <dgm:pt modelId="{8DBD0354-5AAE-4FFA-A878-3D48BD322F38}" type="pres">
      <dgm:prSet presAssocID="{B8DF1691-8EED-4C15-B667-89A215D9E223}" presName="chevron2" presStyleLbl="alignNode1" presStyleIdx="1" presStyleCnt="21"/>
      <dgm:spPr/>
    </dgm:pt>
    <dgm:pt modelId="{587B6425-4A6A-4A65-8A5C-A96B89487242}" type="pres">
      <dgm:prSet presAssocID="{B8DF1691-8EED-4C15-B667-89A215D9E223}" presName="chevron3" presStyleLbl="alignNode1" presStyleIdx="2" presStyleCnt="21"/>
      <dgm:spPr/>
    </dgm:pt>
    <dgm:pt modelId="{7A165DDA-C3FC-4D3C-97FF-09B547D60C39}" type="pres">
      <dgm:prSet presAssocID="{B8DF1691-8EED-4C15-B667-89A215D9E223}" presName="chevron4" presStyleLbl="alignNode1" presStyleIdx="3" presStyleCnt="21"/>
      <dgm:spPr/>
    </dgm:pt>
    <dgm:pt modelId="{C67FF0A1-DAFF-404D-A085-9F3BDE51FE9E}" type="pres">
      <dgm:prSet presAssocID="{B8DF1691-8EED-4C15-B667-89A215D9E223}" presName="chevron5" presStyleLbl="alignNode1" presStyleIdx="4" presStyleCnt="21"/>
      <dgm:spPr/>
    </dgm:pt>
    <dgm:pt modelId="{2739B8BC-4B02-4410-8035-FFEB19423C6E}" type="pres">
      <dgm:prSet presAssocID="{B8DF1691-8EED-4C15-B667-89A215D9E223}" presName="chevron6" presStyleLbl="alignNode1" presStyleIdx="5" presStyleCnt="21"/>
      <dgm:spPr/>
    </dgm:pt>
    <dgm:pt modelId="{D8BB634F-7FE3-47A2-AEF1-4236B4BDE1F2}" type="pres">
      <dgm:prSet presAssocID="{B8DF1691-8EED-4C15-B667-89A215D9E223}" presName="chevron7" presStyleLbl="alignNode1" presStyleIdx="6" presStyleCnt="21"/>
      <dgm:spPr/>
    </dgm:pt>
    <dgm:pt modelId="{B9546ACE-2536-4370-A275-7A19D96FD72D}" type="pres">
      <dgm:prSet presAssocID="{B8DF1691-8EED-4C15-B667-89A215D9E223}" presName="childtext" presStyleLbl="solidFgAcc1" presStyleIdx="0" presStyleCnt="3" custLinFactNeighborX="-838" custLinFactNeighborY="174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770EA98-B16A-410F-A65C-5B86AEAEDE8A}" type="pres">
      <dgm:prSet presAssocID="{83CFED16-27D3-4F1F-9055-6844C1BC113B}" presName="sibTrans" presStyleCnt="0"/>
      <dgm:spPr/>
    </dgm:pt>
    <dgm:pt modelId="{B7839C3E-2962-4B57-A4CF-1B9F521B3672}" type="pres">
      <dgm:prSet presAssocID="{14F08C19-0522-40C1-8523-ED14E2DD13DE}" presName="parenttextcomposite" presStyleCnt="0"/>
      <dgm:spPr/>
    </dgm:pt>
    <dgm:pt modelId="{FA5C1032-358E-40A7-A7E1-A0784560EF27}" type="pres">
      <dgm:prSet presAssocID="{14F08C19-0522-40C1-8523-ED14E2DD13DE}" presName="parenttext" presStyleLbl="revTx" presStyleIdx="1" presStyleCnt="3" custLinFactNeighborX="-722" custLinFactNeighborY="24362">
        <dgm:presLayoutVars>
          <dgm:chMax/>
          <dgm:chPref val="2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397AB4A-1B3A-42C8-B35F-3E6A0115288D}" type="pres">
      <dgm:prSet presAssocID="{14F08C19-0522-40C1-8523-ED14E2DD13DE}" presName="composite" presStyleCnt="0"/>
      <dgm:spPr/>
    </dgm:pt>
    <dgm:pt modelId="{28DB9E83-4270-480A-BF15-3AAF020F072A}" type="pres">
      <dgm:prSet presAssocID="{14F08C19-0522-40C1-8523-ED14E2DD13DE}" presName="chevron1" presStyleLbl="alignNode1" presStyleIdx="7" presStyleCnt="21"/>
      <dgm:spPr/>
    </dgm:pt>
    <dgm:pt modelId="{436245C3-C2C5-446B-82B6-C4B3DD87F993}" type="pres">
      <dgm:prSet presAssocID="{14F08C19-0522-40C1-8523-ED14E2DD13DE}" presName="chevron2" presStyleLbl="alignNode1" presStyleIdx="8" presStyleCnt="21"/>
      <dgm:spPr/>
    </dgm:pt>
    <dgm:pt modelId="{AE23C259-399F-44AA-AE15-96D3CE35153E}" type="pres">
      <dgm:prSet presAssocID="{14F08C19-0522-40C1-8523-ED14E2DD13DE}" presName="chevron3" presStyleLbl="alignNode1" presStyleIdx="9" presStyleCnt="21"/>
      <dgm:spPr/>
    </dgm:pt>
    <dgm:pt modelId="{A518213E-A2CA-45B2-9A14-A3386FF4E966}" type="pres">
      <dgm:prSet presAssocID="{14F08C19-0522-40C1-8523-ED14E2DD13DE}" presName="chevron4" presStyleLbl="alignNode1" presStyleIdx="10" presStyleCnt="21"/>
      <dgm:spPr/>
    </dgm:pt>
    <dgm:pt modelId="{2497105A-3C99-4A80-9028-FCA761AD16C1}" type="pres">
      <dgm:prSet presAssocID="{14F08C19-0522-40C1-8523-ED14E2DD13DE}" presName="chevron5" presStyleLbl="alignNode1" presStyleIdx="11" presStyleCnt="21"/>
      <dgm:spPr/>
    </dgm:pt>
    <dgm:pt modelId="{696233EE-E718-44DC-992F-09D789BD3552}" type="pres">
      <dgm:prSet presAssocID="{14F08C19-0522-40C1-8523-ED14E2DD13DE}" presName="chevron6" presStyleLbl="alignNode1" presStyleIdx="12" presStyleCnt="21"/>
      <dgm:spPr/>
    </dgm:pt>
    <dgm:pt modelId="{87B559F6-0AB0-451A-A96A-55644D7E4890}" type="pres">
      <dgm:prSet presAssocID="{14F08C19-0522-40C1-8523-ED14E2DD13DE}" presName="chevron7" presStyleLbl="alignNode1" presStyleIdx="13" presStyleCnt="21"/>
      <dgm:spPr/>
    </dgm:pt>
    <dgm:pt modelId="{73E08A49-92C5-4ABA-8602-E03505A07A5B}" type="pres">
      <dgm:prSet presAssocID="{14F08C19-0522-40C1-8523-ED14E2DD13DE}" presName="childtext" presStyleLbl="solidFgAcc1" presStyleIdx="1" presStyleCnt="3" custLinFactNeighborX="155" custLinFactNeighborY="1273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62DF98F-8586-4DE5-B303-5C43AA55A32A}" type="pres">
      <dgm:prSet presAssocID="{BB202142-8A53-4606-A62F-31C2D923BB3E}" presName="sibTrans" presStyleCnt="0"/>
      <dgm:spPr/>
    </dgm:pt>
    <dgm:pt modelId="{57612D94-7FA9-4F61-984D-2BB909A50F4D}" type="pres">
      <dgm:prSet presAssocID="{3179B8B7-EF48-4769-A3C8-E7DC65E54081}" presName="parenttextcomposite" presStyleCnt="0"/>
      <dgm:spPr/>
    </dgm:pt>
    <dgm:pt modelId="{63F39B5D-427A-423C-B483-49FDFA178932}" type="pres">
      <dgm:prSet presAssocID="{3179B8B7-EF48-4769-A3C8-E7DC65E54081}" presName="parenttext" presStyleLbl="revTx" presStyleIdx="2" presStyleCnt="3" custLinFactNeighborX="688" custLinFactNeighborY="18299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B2CDD-4F67-420B-A884-0DF7F7239290}" type="pres">
      <dgm:prSet presAssocID="{3179B8B7-EF48-4769-A3C8-E7DC65E54081}" presName="composite" presStyleCnt="0"/>
      <dgm:spPr/>
    </dgm:pt>
    <dgm:pt modelId="{8D5B6659-1E3B-40BB-BD9C-85EE7F9518E5}" type="pres">
      <dgm:prSet presAssocID="{3179B8B7-EF48-4769-A3C8-E7DC65E54081}" presName="chevron1" presStyleLbl="alignNode1" presStyleIdx="14" presStyleCnt="21"/>
      <dgm:spPr/>
    </dgm:pt>
    <dgm:pt modelId="{05D8A09E-FFB0-4849-A1A6-105996498EED}" type="pres">
      <dgm:prSet presAssocID="{3179B8B7-EF48-4769-A3C8-E7DC65E54081}" presName="chevron2" presStyleLbl="alignNode1" presStyleIdx="15" presStyleCnt="21"/>
      <dgm:spPr/>
    </dgm:pt>
    <dgm:pt modelId="{B999E776-776F-4807-9CC9-8B160CBF5D9A}" type="pres">
      <dgm:prSet presAssocID="{3179B8B7-EF48-4769-A3C8-E7DC65E54081}" presName="chevron3" presStyleLbl="alignNode1" presStyleIdx="16" presStyleCnt="21"/>
      <dgm:spPr/>
    </dgm:pt>
    <dgm:pt modelId="{6B31D095-7E5A-41CD-8B47-078734FA2EE2}" type="pres">
      <dgm:prSet presAssocID="{3179B8B7-EF48-4769-A3C8-E7DC65E54081}" presName="chevron4" presStyleLbl="alignNode1" presStyleIdx="17" presStyleCnt="21"/>
      <dgm:spPr/>
    </dgm:pt>
    <dgm:pt modelId="{DBA5D7BF-75E1-44BE-8AFA-6101AE1FB4DA}" type="pres">
      <dgm:prSet presAssocID="{3179B8B7-EF48-4769-A3C8-E7DC65E54081}" presName="chevron5" presStyleLbl="alignNode1" presStyleIdx="18" presStyleCnt="21"/>
      <dgm:spPr/>
    </dgm:pt>
    <dgm:pt modelId="{BB06EE1E-9E81-4F8B-8711-7628FEEF543F}" type="pres">
      <dgm:prSet presAssocID="{3179B8B7-EF48-4769-A3C8-E7DC65E54081}" presName="chevron6" presStyleLbl="alignNode1" presStyleIdx="19" presStyleCnt="21"/>
      <dgm:spPr/>
    </dgm:pt>
    <dgm:pt modelId="{76817137-93BD-4F1D-BFF8-DD46633F855B}" type="pres">
      <dgm:prSet presAssocID="{3179B8B7-EF48-4769-A3C8-E7DC65E54081}" presName="chevron7" presStyleLbl="alignNode1" presStyleIdx="20" presStyleCnt="21"/>
      <dgm:spPr/>
    </dgm:pt>
    <dgm:pt modelId="{61A60697-A0FB-4DC6-AFE4-EB776C280FD9}" type="pres">
      <dgm:prSet presAssocID="{3179B8B7-EF48-4769-A3C8-E7DC65E54081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1D93C463-9A5F-408C-B45A-F29A0D00479A}" srcId="{B8DF1691-8EED-4C15-B667-89A215D9E223}" destId="{E7011FA0-4B06-4529-93E6-36C4FCEB8AB1}" srcOrd="0" destOrd="0" parTransId="{390657A1-BDB5-437A-A823-F94B2876657C}" sibTransId="{F7ADF61C-EE53-4CE2-B2CE-E69806ED0E60}"/>
    <dgm:cxn modelId="{DBEC4448-FEA5-47E6-9061-EDC00909E158}" srcId="{3179B8B7-EF48-4769-A3C8-E7DC65E54081}" destId="{AC27682F-5A5D-41F1-A9C8-A33B0156B03B}" srcOrd="0" destOrd="0" parTransId="{541E73C8-B15F-44BB-A5E4-E268970B9D19}" sibTransId="{DE12D52D-5653-4B2D-B784-2AC18F918546}"/>
    <dgm:cxn modelId="{A3B2EA39-AD1C-44E3-A3B2-F59779CE9110}" type="presOf" srcId="{B8DF1691-8EED-4C15-B667-89A215D9E223}" destId="{79C0AC59-EAEF-4F46-8B3E-E15A800B74C9}" srcOrd="0" destOrd="0" presId="urn:microsoft.com/office/officeart/2008/layout/VerticalAccentList"/>
    <dgm:cxn modelId="{440B6AD8-8B72-44D9-B4E3-669C8057E0F3}" type="presOf" srcId="{AC27682F-5A5D-41F1-A9C8-A33B0156B03B}" destId="{61A60697-A0FB-4DC6-AFE4-EB776C280FD9}" srcOrd="0" destOrd="0" presId="urn:microsoft.com/office/officeart/2008/layout/VerticalAccentList"/>
    <dgm:cxn modelId="{979759C7-5D13-46E3-9B3E-7378E6165E7E}" type="presOf" srcId="{14F08C19-0522-40C1-8523-ED14E2DD13DE}" destId="{FA5C1032-358E-40A7-A7E1-A0784560EF27}" srcOrd="0" destOrd="0" presId="urn:microsoft.com/office/officeart/2008/layout/VerticalAccentList"/>
    <dgm:cxn modelId="{4E211104-E6D1-40E9-BC81-4F750A00CFA0}" srcId="{E6D146F6-D144-42B4-BA6C-8EF3B2DB1FCF}" destId="{B8DF1691-8EED-4C15-B667-89A215D9E223}" srcOrd="0" destOrd="0" parTransId="{8BD18855-4EB6-4419-A252-A73079761BA8}" sibTransId="{83CFED16-27D3-4F1F-9055-6844C1BC113B}"/>
    <dgm:cxn modelId="{D7433D96-AFAF-468F-8556-F09E21007587}" type="presOf" srcId="{E7011FA0-4B06-4529-93E6-36C4FCEB8AB1}" destId="{B9546ACE-2536-4370-A275-7A19D96FD72D}" srcOrd="0" destOrd="0" presId="urn:microsoft.com/office/officeart/2008/layout/VerticalAccentList"/>
    <dgm:cxn modelId="{C1450926-EECA-449E-A0D3-487B2A7B204E}" type="presOf" srcId="{2F12A421-82BE-41F8-B390-DDDD00E30977}" destId="{73E08A49-92C5-4ABA-8602-E03505A07A5B}" srcOrd="0" destOrd="0" presId="urn:microsoft.com/office/officeart/2008/layout/VerticalAccentList"/>
    <dgm:cxn modelId="{6E01434E-2AAF-4E69-BF88-0C0565F2BAE9}" type="presOf" srcId="{E6D146F6-D144-42B4-BA6C-8EF3B2DB1FCF}" destId="{86C952B6-224D-46CC-81DC-DAA7E55F941B}" srcOrd="0" destOrd="0" presId="urn:microsoft.com/office/officeart/2008/layout/VerticalAccentList"/>
    <dgm:cxn modelId="{053141EB-D42C-4318-80FE-892654A77438}" srcId="{E6D146F6-D144-42B4-BA6C-8EF3B2DB1FCF}" destId="{14F08C19-0522-40C1-8523-ED14E2DD13DE}" srcOrd="1" destOrd="0" parTransId="{0500B572-7798-42A2-A08D-AE483CA966BD}" sibTransId="{BB202142-8A53-4606-A62F-31C2D923BB3E}"/>
    <dgm:cxn modelId="{E2CF670A-070A-43ED-BA4E-98A22E670C96}" srcId="{E6D146F6-D144-42B4-BA6C-8EF3B2DB1FCF}" destId="{3179B8B7-EF48-4769-A3C8-E7DC65E54081}" srcOrd="2" destOrd="0" parTransId="{DAA1FE76-D46B-4066-99BC-20361774F497}" sibTransId="{A3503627-858D-4332-ACAE-9C0083D637E0}"/>
    <dgm:cxn modelId="{FC67033F-7663-4DFA-ADE7-1889DEA342AC}" srcId="{14F08C19-0522-40C1-8523-ED14E2DD13DE}" destId="{2F12A421-82BE-41F8-B390-DDDD00E30977}" srcOrd="0" destOrd="0" parTransId="{3783704D-6705-4E56-805B-E05CB8903098}" sibTransId="{2828451E-C46A-48F9-BB47-541797E60387}"/>
    <dgm:cxn modelId="{489B98B4-A3D9-4EF9-89E9-B2B103C90860}" type="presOf" srcId="{3179B8B7-EF48-4769-A3C8-E7DC65E54081}" destId="{63F39B5D-427A-423C-B483-49FDFA178932}" srcOrd="0" destOrd="0" presId="urn:microsoft.com/office/officeart/2008/layout/VerticalAccentList"/>
    <dgm:cxn modelId="{67F5B29A-E278-4CAA-96C9-58B1E9D17735}" type="presParOf" srcId="{86C952B6-224D-46CC-81DC-DAA7E55F941B}" destId="{08908B05-462F-4C68-B6C0-57370E75890D}" srcOrd="0" destOrd="0" presId="urn:microsoft.com/office/officeart/2008/layout/VerticalAccentList"/>
    <dgm:cxn modelId="{BEB4559D-7FE3-43EC-84BF-DD89CB0877AA}" type="presParOf" srcId="{08908B05-462F-4C68-B6C0-57370E75890D}" destId="{79C0AC59-EAEF-4F46-8B3E-E15A800B74C9}" srcOrd="0" destOrd="0" presId="urn:microsoft.com/office/officeart/2008/layout/VerticalAccentList"/>
    <dgm:cxn modelId="{1513B3E4-6E25-4FF7-BCED-F226F36894BF}" type="presParOf" srcId="{86C952B6-224D-46CC-81DC-DAA7E55F941B}" destId="{1CADA0BC-5947-47B6-9A88-591EED19F018}" srcOrd="1" destOrd="0" presId="urn:microsoft.com/office/officeart/2008/layout/VerticalAccentList"/>
    <dgm:cxn modelId="{2B2F6FF8-1164-42F6-B0B2-6B87C42B3D48}" type="presParOf" srcId="{1CADA0BC-5947-47B6-9A88-591EED19F018}" destId="{3A375138-D16A-4E4C-B9D2-7162851A4200}" srcOrd="0" destOrd="0" presId="urn:microsoft.com/office/officeart/2008/layout/VerticalAccentList"/>
    <dgm:cxn modelId="{B4EE6774-C71E-4081-B6C2-AB270E32E076}" type="presParOf" srcId="{1CADA0BC-5947-47B6-9A88-591EED19F018}" destId="{8DBD0354-5AAE-4FFA-A878-3D48BD322F38}" srcOrd="1" destOrd="0" presId="urn:microsoft.com/office/officeart/2008/layout/VerticalAccentList"/>
    <dgm:cxn modelId="{38D6B6BB-8787-4F16-8499-C1A39B04FEEF}" type="presParOf" srcId="{1CADA0BC-5947-47B6-9A88-591EED19F018}" destId="{587B6425-4A6A-4A65-8A5C-A96B89487242}" srcOrd="2" destOrd="0" presId="urn:microsoft.com/office/officeart/2008/layout/VerticalAccentList"/>
    <dgm:cxn modelId="{97265887-EB38-475B-9EF6-FFD25A16FF8D}" type="presParOf" srcId="{1CADA0BC-5947-47B6-9A88-591EED19F018}" destId="{7A165DDA-C3FC-4D3C-97FF-09B547D60C39}" srcOrd="3" destOrd="0" presId="urn:microsoft.com/office/officeart/2008/layout/VerticalAccentList"/>
    <dgm:cxn modelId="{D4E50A0D-9FF6-4BAF-93C4-05C2F3B20BD2}" type="presParOf" srcId="{1CADA0BC-5947-47B6-9A88-591EED19F018}" destId="{C67FF0A1-DAFF-404D-A085-9F3BDE51FE9E}" srcOrd="4" destOrd="0" presId="urn:microsoft.com/office/officeart/2008/layout/VerticalAccentList"/>
    <dgm:cxn modelId="{3CE94989-9ED6-417D-9D95-8B5CE38CCFDD}" type="presParOf" srcId="{1CADA0BC-5947-47B6-9A88-591EED19F018}" destId="{2739B8BC-4B02-4410-8035-FFEB19423C6E}" srcOrd="5" destOrd="0" presId="urn:microsoft.com/office/officeart/2008/layout/VerticalAccentList"/>
    <dgm:cxn modelId="{EFF1C161-8560-4AB5-80E6-5E6630C445AC}" type="presParOf" srcId="{1CADA0BC-5947-47B6-9A88-591EED19F018}" destId="{D8BB634F-7FE3-47A2-AEF1-4236B4BDE1F2}" srcOrd="6" destOrd="0" presId="urn:microsoft.com/office/officeart/2008/layout/VerticalAccentList"/>
    <dgm:cxn modelId="{7FFBCA32-47DE-452F-8F54-2021E7E91258}" type="presParOf" srcId="{1CADA0BC-5947-47B6-9A88-591EED19F018}" destId="{B9546ACE-2536-4370-A275-7A19D96FD72D}" srcOrd="7" destOrd="0" presId="urn:microsoft.com/office/officeart/2008/layout/VerticalAccentList"/>
    <dgm:cxn modelId="{462A9BB4-4A46-4163-806A-9EA2F7BCD496}" type="presParOf" srcId="{86C952B6-224D-46CC-81DC-DAA7E55F941B}" destId="{F770EA98-B16A-410F-A65C-5B86AEAEDE8A}" srcOrd="2" destOrd="0" presId="urn:microsoft.com/office/officeart/2008/layout/VerticalAccentList"/>
    <dgm:cxn modelId="{E7E865F2-620F-4944-8820-899908FF6B6D}" type="presParOf" srcId="{86C952B6-224D-46CC-81DC-DAA7E55F941B}" destId="{B7839C3E-2962-4B57-A4CF-1B9F521B3672}" srcOrd="3" destOrd="0" presId="urn:microsoft.com/office/officeart/2008/layout/VerticalAccentList"/>
    <dgm:cxn modelId="{FA11340F-9C21-443A-9F41-6BDA1C49C898}" type="presParOf" srcId="{B7839C3E-2962-4B57-A4CF-1B9F521B3672}" destId="{FA5C1032-358E-40A7-A7E1-A0784560EF27}" srcOrd="0" destOrd="0" presId="urn:microsoft.com/office/officeart/2008/layout/VerticalAccentList"/>
    <dgm:cxn modelId="{C1BA04BD-1204-478B-9272-FA9BF1BA234D}" type="presParOf" srcId="{86C952B6-224D-46CC-81DC-DAA7E55F941B}" destId="{9397AB4A-1B3A-42C8-B35F-3E6A0115288D}" srcOrd="4" destOrd="0" presId="urn:microsoft.com/office/officeart/2008/layout/VerticalAccentList"/>
    <dgm:cxn modelId="{38D14E2A-79D5-468B-934C-2BD736346CA9}" type="presParOf" srcId="{9397AB4A-1B3A-42C8-B35F-3E6A0115288D}" destId="{28DB9E83-4270-480A-BF15-3AAF020F072A}" srcOrd="0" destOrd="0" presId="urn:microsoft.com/office/officeart/2008/layout/VerticalAccentList"/>
    <dgm:cxn modelId="{42430FC8-4116-4BDA-AA7E-ECD50CB690F7}" type="presParOf" srcId="{9397AB4A-1B3A-42C8-B35F-3E6A0115288D}" destId="{436245C3-C2C5-446B-82B6-C4B3DD87F993}" srcOrd="1" destOrd="0" presId="urn:microsoft.com/office/officeart/2008/layout/VerticalAccentList"/>
    <dgm:cxn modelId="{D9FE270D-2578-42B5-8FF2-663D601820D7}" type="presParOf" srcId="{9397AB4A-1B3A-42C8-B35F-3E6A0115288D}" destId="{AE23C259-399F-44AA-AE15-96D3CE35153E}" srcOrd="2" destOrd="0" presId="urn:microsoft.com/office/officeart/2008/layout/VerticalAccentList"/>
    <dgm:cxn modelId="{6369880E-9EF7-401D-A70C-5E3C94D74566}" type="presParOf" srcId="{9397AB4A-1B3A-42C8-B35F-3E6A0115288D}" destId="{A518213E-A2CA-45B2-9A14-A3386FF4E966}" srcOrd="3" destOrd="0" presId="urn:microsoft.com/office/officeart/2008/layout/VerticalAccentList"/>
    <dgm:cxn modelId="{8F2639F7-7798-4FAD-8DBD-2D498DD97692}" type="presParOf" srcId="{9397AB4A-1B3A-42C8-B35F-3E6A0115288D}" destId="{2497105A-3C99-4A80-9028-FCA761AD16C1}" srcOrd="4" destOrd="0" presId="urn:microsoft.com/office/officeart/2008/layout/VerticalAccentList"/>
    <dgm:cxn modelId="{6B3B3AE7-DE47-44C6-B145-0AF9BA7A58C2}" type="presParOf" srcId="{9397AB4A-1B3A-42C8-B35F-3E6A0115288D}" destId="{696233EE-E718-44DC-992F-09D789BD3552}" srcOrd="5" destOrd="0" presId="urn:microsoft.com/office/officeart/2008/layout/VerticalAccentList"/>
    <dgm:cxn modelId="{41315626-9D55-45C9-B1F9-651E44281997}" type="presParOf" srcId="{9397AB4A-1B3A-42C8-B35F-3E6A0115288D}" destId="{87B559F6-0AB0-451A-A96A-55644D7E4890}" srcOrd="6" destOrd="0" presId="urn:microsoft.com/office/officeart/2008/layout/VerticalAccentList"/>
    <dgm:cxn modelId="{F826BDC3-70C3-4E24-9DFA-2F349E36228F}" type="presParOf" srcId="{9397AB4A-1B3A-42C8-B35F-3E6A0115288D}" destId="{73E08A49-92C5-4ABA-8602-E03505A07A5B}" srcOrd="7" destOrd="0" presId="urn:microsoft.com/office/officeart/2008/layout/VerticalAccentList"/>
    <dgm:cxn modelId="{CF36FDCC-3FC2-4220-A340-A3E701294A28}" type="presParOf" srcId="{86C952B6-224D-46CC-81DC-DAA7E55F941B}" destId="{E62DF98F-8586-4DE5-B303-5C43AA55A32A}" srcOrd="5" destOrd="0" presId="urn:microsoft.com/office/officeart/2008/layout/VerticalAccentList"/>
    <dgm:cxn modelId="{0EB3C431-27F7-4CE6-A579-FEE681EA9616}" type="presParOf" srcId="{86C952B6-224D-46CC-81DC-DAA7E55F941B}" destId="{57612D94-7FA9-4F61-984D-2BB909A50F4D}" srcOrd="6" destOrd="0" presId="urn:microsoft.com/office/officeart/2008/layout/VerticalAccentList"/>
    <dgm:cxn modelId="{6785860A-6B33-40B3-9D00-FAB369532469}" type="presParOf" srcId="{57612D94-7FA9-4F61-984D-2BB909A50F4D}" destId="{63F39B5D-427A-423C-B483-49FDFA178932}" srcOrd="0" destOrd="0" presId="urn:microsoft.com/office/officeart/2008/layout/VerticalAccentList"/>
    <dgm:cxn modelId="{304607F2-84F7-4A04-9BB4-6AF43BF74C10}" type="presParOf" srcId="{86C952B6-224D-46CC-81DC-DAA7E55F941B}" destId="{7F6B2CDD-4F67-420B-A884-0DF7F7239290}" srcOrd="7" destOrd="0" presId="urn:microsoft.com/office/officeart/2008/layout/VerticalAccentList"/>
    <dgm:cxn modelId="{5B1BA1E6-E603-49E0-A430-0BD99D29D841}" type="presParOf" srcId="{7F6B2CDD-4F67-420B-A884-0DF7F7239290}" destId="{8D5B6659-1E3B-40BB-BD9C-85EE7F9518E5}" srcOrd="0" destOrd="0" presId="urn:microsoft.com/office/officeart/2008/layout/VerticalAccentList"/>
    <dgm:cxn modelId="{00D3DC9F-E199-4907-881D-550DF5E06EE5}" type="presParOf" srcId="{7F6B2CDD-4F67-420B-A884-0DF7F7239290}" destId="{05D8A09E-FFB0-4849-A1A6-105996498EED}" srcOrd="1" destOrd="0" presId="urn:microsoft.com/office/officeart/2008/layout/VerticalAccentList"/>
    <dgm:cxn modelId="{F012F4A6-79FB-45A5-BBE0-D71950C99D4E}" type="presParOf" srcId="{7F6B2CDD-4F67-420B-A884-0DF7F7239290}" destId="{B999E776-776F-4807-9CC9-8B160CBF5D9A}" srcOrd="2" destOrd="0" presId="urn:microsoft.com/office/officeart/2008/layout/VerticalAccentList"/>
    <dgm:cxn modelId="{01899472-7870-4227-BF35-13CC89936738}" type="presParOf" srcId="{7F6B2CDD-4F67-420B-A884-0DF7F7239290}" destId="{6B31D095-7E5A-41CD-8B47-078734FA2EE2}" srcOrd="3" destOrd="0" presId="urn:microsoft.com/office/officeart/2008/layout/VerticalAccentList"/>
    <dgm:cxn modelId="{254A9B8E-3165-49CD-B92B-BE27BB52C80C}" type="presParOf" srcId="{7F6B2CDD-4F67-420B-A884-0DF7F7239290}" destId="{DBA5D7BF-75E1-44BE-8AFA-6101AE1FB4DA}" srcOrd="4" destOrd="0" presId="urn:microsoft.com/office/officeart/2008/layout/VerticalAccentList"/>
    <dgm:cxn modelId="{EF64BFA4-B901-4396-81E5-94F9CDD4CACE}" type="presParOf" srcId="{7F6B2CDD-4F67-420B-A884-0DF7F7239290}" destId="{BB06EE1E-9E81-4F8B-8711-7628FEEF543F}" srcOrd="5" destOrd="0" presId="urn:microsoft.com/office/officeart/2008/layout/VerticalAccentList"/>
    <dgm:cxn modelId="{B18E3566-7A92-44BD-8390-46ED7BDEC9C3}" type="presParOf" srcId="{7F6B2CDD-4F67-420B-A884-0DF7F7239290}" destId="{76817137-93BD-4F1D-BFF8-DD46633F855B}" srcOrd="6" destOrd="0" presId="urn:microsoft.com/office/officeart/2008/layout/VerticalAccentList"/>
    <dgm:cxn modelId="{89BAB6F4-7A70-4D79-A3C9-8F2F656ED793}" type="presParOf" srcId="{7F6B2CDD-4F67-420B-A884-0DF7F7239290}" destId="{61A60697-A0FB-4DC6-AFE4-EB776C280FD9}" srcOrd="7" destOrd="0" presId="urn:microsoft.com/office/officeart/2008/layout/VerticalAccentLis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FF1CAB-CD2D-4D05-BA7A-D9F635C63EC8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fa-IR"/>
        </a:p>
      </dgm:t>
    </dgm:pt>
    <dgm:pt modelId="{79263DCD-7537-4874-B5E9-0408D2A56D47}">
      <dgm:prSet phldrT="[Text]" custT="1"/>
      <dgm:spPr/>
      <dgm:t>
        <a:bodyPr/>
        <a:lstStyle/>
        <a:p>
          <a:pPr rtl="1"/>
          <a:r>
            <a:rPr lang="fa-IR" sz="2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Yekan" panose="00000400000000000000" pitchFamily="2" charset="-78"/>
            </a:rPr>
            <a:t>روش‌هاي وصول وجه چک برگشتي</a:t>
          </a:r>
          <a:endParaRPr lang="fa-IR" sz="2400" b="1" cap="none" spc="0" dirty="0">
            <a:ln w="9525">
              <a:solidFill>
                <a:schemeClr val="bg1"/>
              </a:solidFill>
              <a:prstDash val="solid"/>
            </a:ln>
            <a:solidFill>
              <a:srgbClr val="FFFF00"/>
            </a:solidFill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Yekan" panose="00000400000000000000" pitchFamily="2" charset="-78"/>
          </a:endParaRPr>
        </a:p>
      </dgm:t>
    </dgm:pt>
    <dgm:pt modelId="{E5B2CE5E-B4DA-4F2C-8394-516160613B4A}" type="parTrans" cxnId="{CAA4B599-7E56-4693-AE0A-BC74B885E324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469FBB8C-7482-4237-96C9-BE568C058519}" type="sibTrans" cxnId="{CAA4B599-7E56-4693-AE0A-BC74B885E324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248DC247-8905-4370-919E-322A6CBC6443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2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Sans"/>
            </a:rPr>
            <a:t>مراجعه به محاکم حقوقي</a:t>
          </a:r>
          <a:endParaRPr lang="fa-IR" sz="2400" b="1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IRANSans"/>
          </a:endParaRPr>
        </a:p>
      </dgm:t>
    </dgm:pt>
    <dgm:pt modelId="{1D2377F1-AB32-4086-AA33-E17C36241749}" type="parTrans" cxnId="{51FA9C06-0480-4839-BA63-095557BDFF4F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E2130356-3747-4B25-9FBF-11AD70702FAE}" type="sibTrans" cxnId="{51FA9C06-0480-4839-BA63-095557BDFF4F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9A2DAFDB-2383-4F32-9810-6E534D9307C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fa-IR" sz="2400" b="1" cap="none" spc="0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ANSans"/>
            </a:rPr>
            <a:t>طرح شکايت در دادسرا</a:t>
          </a:r>
          <a:endParaRPr lang="fa-IR" sz="2400" b="1" cap="none" spc="0" dirty="0">
            <a:ln w="0"/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IRANSans"/>
          </a:endParaRPr>
        </a:p>
      </dgm:t>
    </dgm:pt>
    <dgm:pt modelId="{E516AE70-0450-479B-8988-915F292A4569}" type="parTrans" cxnId="{56CAFD0F-4BCF-451C-A990-5E105B03E0AB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DA431D7D-CB2B-4F8B-84A4-2E2ED785AB13}" type="sibTrans" cxnId="{56CAFD0F-4BCF-451C-A990-5E105B03E0AB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4B0FC90D-DD51-4A55-89C1-078DE097687F}">
      <dgm:prSet custT="1"/>
      <dgm:spPr/>
      <dgm:t>
        <a:bodyPr/>
        <a:lstStyle/>
        <a:p>
          <a:pPr rtl="1"/>
          <a:r>
            <a:rPr lang="fa-IR" sz="2400" b="1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Sans"/>
            </a:rPr>
            <a:t>تقاضاي صدور اجراييه از اداره ثبت</a:t>
          </a:r>
        </a:p>
      </dgm:t>
    </dgm:pt>
    <dgm:pt modelId="{464B54D1-05E5-46F9-9198-7A8D1DD87DD9}" type="parTrans" cxnId="{80257160-BFA3-4A04-B102-EC0AD08CCF87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F00E2526-B828-4009-869E-34F4B31FC931}" type="sibTrans" cxnId="{80257160-BFA3-4A04-B102-EC0AD08CCF87}">
      <dgm:prSet/>
      <dgm:spPr/>
      <dgm:t>
        <a:bodyPr/>
        <a:lstStyle/>
        <a:p>
          <a:pPr rtl="1"/>
          <a:endParaRPr lang="fa-IR" b="1" cap="none" spc="0">
            <a:ln w="6600">
              <a:solidFill>
                <a:schemeClr val="accent2"/>
              </a:solidFill>
              <a:prstDash val="solid"/>
            </a:ln>
            <a:solidFill>
              <a:srgbClr val="FFFFFF"/>
            </a:solidFill>
            <a:effectLst>
              <a:outerShdw dist="38100" dir="2700000" algn="tl" rotWithShape="0">
                <a:schemeClr val="accent2"/>
              </a:outerShdw>
            </a:effectLst>
          </a:endParaRPr>
        </a:p>
      </dgm:t>
    </dgm:pt>
    <dgm:pt modelId="{A60C3C01-A44B-4E83-9810-6883893F347F}" type="pres">
      <dgm:prSet presAssocID="{3CFF1CAB-CD2D-4D05-BA7A-D9F635C63EC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C8563A-11AF-4912-BED9-B4FC84398A04}" type="pres">
      <dgm:prSet presAssocID="{79263DCD-7537-4874-B5E9-0408D2A56D47}" presName="root1" presStyleCnt="0"/>
      <dgm:spPr/>
    </dgm:pt>
    <dgm:pt modelId="{D7198993-4CE8-4D3D-A083-BA70136B9210}" type="pres">
      <dgm:prSet presAssocID="{79263DCD-7537-4874-B5E9-0408D2A56D47}" presName="LevelOneTextNode" presStyleLbl="node0" presStyleIdx="0" presStyleCnt="1" custScaleX="154648" custLinFactNeighborX="-32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EF58A3A-BCF3-4BB0-8408-63A8BAE42752}" type="pres">
      <dgm:prSet presAssocID="{79263DCD-7537-4874-B5E9-0408D2A56D47}" presName="level2hierChild" presStyleCnt="0"/>
      <dgm:spPr/>
    </dgm:pt>
    <dgm:pt modelId="{E3E0E71E-B311-44C2-9764-A7858D5CF4A3}" type="pres">
      <dgm:prSet presAssocID="{E516AE70-0450-479B-8988-915F292A4569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62587CC5-E82A-4349-BAFE-469CE5BF494B}" type="pres">
      <dgm:prSet presAssocID="{E516AE70-0450-479B-8988-915F292A4569}" presName="connTx" presStyleLbl="parChTrans1D2" presStyleIdx="0" presStyleCnt="3"/>
      <dgm:spPr/>
      <dgm:t>
        <a:bodyPr/>
        <a:lstStyle/>
        <a:p>
          <a:endParaRPr lang="en-US"/>
        </a:p>
      </dgm:t>
    </dgm:pt>
    <dgm:pt modelId="{AE5DD505-005F-4813-9EDD-0C4CFA5B763A}" type="pres">
      <dgm:prSet presAssocID="{9A2DAFDB-2383-4F32-9810-6E534D9307C1}" presName="root2" presStyleCnt="0"/>
      <dgm:spPr/>
    </dgm:pt>
    <dgm:pt modelId="{7FAD227F-6AEC-40D0-9241-E7390018016F}" type="pres">
      <dgm:prSet presAssocID="{9A2DAFDB-2383-4F32-9810-6E534D9307C1}" presName="LevelTwoTextNode" presStyleLbl="node2" presStyleIdx="0" presStyleCnt="3" custScaleX="1343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C200DE-2BBD-4DB5-BC20-BF16619BB54A}" type="pres">
      <dgm:prSet presAssocID="{9A2DAFDB-2383-4F32-9810-6E534D9307C1}" presName="level3hierChild" presStyleCnt="0"/>
      <dgm:spPr/>
    </dgm:pt>
    <dgm:pt modelId="{7C87882F-B04C-4E95-A117-C6E973B0EA48}" type="pres">
      <dgm:prSet presAssocID="{1D2377F1-AB32-4086-AA33-E17C36241749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5D1C5698-0DD7-4A28-84EB-430AF6414D34}" type="pres">
      <dgm:prSet presAssocID="{1D2377F1-AB32-4086-AA33-E17C36241749}" presName="connTx" presStyleLbl="parChTrans1D2" presStyleIdx="1" presStyleCnt="3"/>
      <dgm:spPr/>
      <dgm:t>
        <a:bodyPr/>
        <a:lstStyle/>
        <a:p>
          <a:endParaRPr lang="en-US"/>
        </a:p>
      </dgm:t>
    </dgm:pt>
    <dgm:pt modelId="{7F09A0D1-D569-4958-9169-CB13375D3EFB}" type="pres">
      <dgm:prSet presAssocID="{248DC247-8905-4370-919E-322A6CBC6443}" presName="root2" presStyleCnt="0"/>
      <dgm:spPr/>
    </dgm:pt>
    <dgm:pt modelId="{ED980863-5B03-4925-B364-55A2744C177C}" type="pres">
      <dgm:prSet presAssocID="{248DC247-8905-4370-919E-322A6CBC6443}" presName="LevelTwoTextNode" presStyleLbl="node2" presStyleIdx="1" presStyleCnt="3" custScaleX="1343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F014A4-4267-4999-8742-30096B2B73B7}" type="pres">
      <dgm:prSet presAssocID="{248DC247-8905-4370-919E-322A6CBC6443}" presName="level3hierChild" presStyleCnt="0"/>
      <dgm:spPr/>
    </dgm:pt>
    <dgm:pt modelId="{87EC7BD9-4B84-409A-B744-52D2144CBEDA}" type="pres">
      <dgm:prSet presAssocID="{464B54D1-05E5-46F9-9198-7A8D1DD87DD9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ADE4B5DA-FDB1-4264-84C9-2F2F9531841D}" type="pres">
      <dgm:prSet presAssocID="{464B54D1-05E5-46F9-9198-7A8D1DD87DD9}" presName="connTx" presStyleLbl="parChTrans1D2" presStyleIdx="2" presStyleCnt="3"/>
      <dgm:spPr/>
      <dgm:t>
        <a:bodyPr/>
        <a:lstStyle/>
        <a:p>
          <a:endParaRPr lang="en-US"/>
        </a:p>
      </dgm:t>
    </dgm:pt>
    <dgm:pt modelId="{F4370801-9C6A-4CC6-B40E-B86E1456D1CD}" type="pres">
      <dgm:prSet presAssocID="{4B0FC90D-DD51-4A55-89C1-078DE097687F}" presName="root2" presStyleCnt="0"/>
      <dgm:spPr/>
    </dgm:pt>
    <dgm:pt modelId="{71ADF2F1-0008-4240-9332-6AC49D99B7F2}" type="pres">
      <dgm:prSet presAssocID="{4B0FC90D-DD51-4A55-89C1-078DE097687F}" presName="LevelTwoTextNode" presStyleLbl="node2" presStyleIdx="2" presStyleCnt="3" custScaleX="13451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FBD47B09-3DFD-498E-A4BD-6BEF86ABCCE9}" type="pres">
      <dgm:prSet presAssocID="{4B0FC90D-DD51-4A55-89C1-078DE097687F}" presName="level3hierChild" presStyleCnt="0"/>
      <dgm:spPr/>
    </dgm:pt>
  </dgm:ptLst>
  <dgm:cxnLst>
    <dgm:cxn modelId="{8B785547-3722-49BD-85E7-33031D258874}" type="presOf" srcId="{248DC247-8905-4370-919E-322A6CBC6443}" destId="{ED980863-5B03-4925-B364-55A2744C177C}" srcOrd="0" destOrd="0" presId="urn:microsoft.com/office/officeart/2008/layout/HorizontalMultiLevelHierarchy"/>
    <dgm:cxn modelId="{5A7BF622-7CD0-4DD5-8B11-93ACBFAB25DB}" type="presOf" srcId="{79263DCD-7537-4874-B5E9-0408D2A56D47}" destId="{D7198993-4CE8-4D3D-A083-BA70136B9210}" srcOrd="0" destOrd="0" presId="urn:microsoft.com/office/officeart/2008/layout/HorizontalMultiLevelHierarchy"/>
    <dgm:cxn modelId="{51FA9C06-0480-4839-BA63-095557BDFF4F}" srcId="{79263DCD-7537-4874-B5E9-0408D2A56D47}" destId="{248DC247-8905-4370-919E-322A6CBC6443}" srcOrd="1" destOrd="0" parTransId="{1D2377F1-AB32-4086-AA33-E17C36241749}" sibTransId="{E2130356-3747-4B25-9FBF-11AD70702FAE}"/>
    <dgm:cxn modelId="{988FDF13-E426-42BD-BCE1-7DBE0CA74EAF}" type="presOf" srcId="{1D2377F1-AB32-4086-AA33-E17C36241749}" destId="{7C87882F-B04C-4E95-A117-C6E973B0EA48}" srcOrd="0" destOrd="0" presId="urn:microsoft.com/office/officeart/2008/layout/HorizontalMultiLevelHierarchy"/>
    <dgm:cxn modelId="{16575C93-5579-4C2E-A716-6318374FF0EC}" type="presOf" srcId="{E516AE70-0450-479B-8988-915F292A4569}" destId="{E3E0E71E-B311-44C2-9764-A7858D5CF4A3}" srcOrd="0" destOrd="0" presId="urn:microsoft.com/office/officeart/2008/layout/HorizontalMultiLevelHierarchy"/>
    <dgm:cxn modelId="{106FBE1C-A781-421E-AD08-3138F1CF6923}" type="presOf" srcId="{1D2377F1-AB32-4086-AA33-E17C36241749}" destId="{5D1C5698-0DD7-4A28-84EB-430AF6414D34}" srcOrd="1" destOrd="0" presId="urn:microsoft.com/office/officeart/2008/layout/HorizontalMultiLevelHierarchy"/>
    <dgm:cxn modelId="{976E45BB-EE7A-4FC4-A108-67C717B2BDED}" type="presOf" srcId="{E516AE70-0450-479B-8988-915F292A4569}" destId="{62587CC5-E82A-4349-BAFE-469CE5BF494B}" srcOrd="1" destOrd="0" presId="urn:microsoft.com/office/officeart/2008/layout/HorizontalMultiLevelHierarchy"/>
    <dgm:cxn modelId="{F211BD99-558C-4963-99F4-CA6D43149552}" type="presOf" srcId="{464B54D1-05E5-46F9-9198-7A8D1DD87DD9}" destId="{87EC7BD9-4B84-409A-B744-52D2144CBEDA}" srcOrd="0" destOrd="0" presId="urn:microsoft.com/office/officeart/2008/layout/HorizontalMultiLevelHierarchy"/>
    <dgm:cxn modelId="{56CAFD0F-4BCF-451C-A990-5E105B03E0AB}" srcId="{79263DCD-7537-4874-B5E9-0408D2A56D47}" destId="{9A2DAFDB-2383-4F32-9810-6E534D9307C1}" srcOrd="0" destOrd="0" parTransId="{E516AE70-0450-479B-8988-915F292A4569}" sibTransId="{DA431D7D-CB2B-4F8B-84A4-2E2ED785AB13}"/>
    <dgm:cxn modelId="{6CF2FD21-8377-4461-8833-0B4D2645FFA3}" type="presOf" srcId="{464B54D1-05E5-46F9-9198-7A8D1DD87DD9}" destId="{ADE4B5DA-FDB1-4264-84C9-2F2F9531841D}" srcOrd="1" destOrd="0" presId="urn:microsoft.com/office/officeart/2008/layout/HorizontalMultiLevelHierarchy"/>
    <dgm:cxn modelId="{34D3D641-3652-4E6C-A901-A979E897984A}" type="presOf" srcId="{9A2DAFDB-2383-4F32-9810-6E534D9307C1}" destId="{7FAD227F-6AEC-40D0-9241-E7390018016F}" srcOrd="0" destOrd="0" presId="urn:microsoft.com/office/officeart/2008/layout/HorizontalMultiLevelHierarchy"/>
    <dgm:cxn modelId="{80257160-BFA3-4A04-B102-EC0AD08CCF87}" srcId="{79263DCD-7537-4874-B5E9-0408D2A56D47}" destId="{4B0FC90D-DD51-4A55-89C1-078DE097687F}" srcOrd="2" destOrd="0" parTransId="{464B54D1-05E5-46F9-9198-7A8D1DD87DD9}" sibTransId="{F00E2526-B828-4009-869E-34F4B31FC931}"/>
    <dgm:cxn modelId="{34C28267-B614-4892-990F-202707A0F2F1}" type="presOf" srcId="{4B0FC90D-DD51-4A55-89C1-078DE097687F}" destId="{71ADF2F1-0008-4240-9332-6AC49D99B7F2}" srcOrd="0" destOrd="0" presId="urn:microsoft.com/office/officeart/2008/layout/HorizontalMultiLevelHierarchy"/>
    <dgm:cxn modelId="{B39CF756-7EA2-469A-AE79-DE2C28BD5110}" type="presOf" srcId="{3CFF1CAB-CD2D-4D05-BA7A-D9F635C63EC8}" destId="{A60C3C01-A44B-4E83-9810-6883893F347F}" srcOrd="0" destOrd="0" presId="urn:microsoft.com/office/officeart/2008/layout/HorizontalMultiLevelHierarchy"/>
    <dgm:cxn modelId="{CAA4B599-7E56-4693-AE0A-BC74B885E324}" srcId="{3CFF1CAB-CD2D-4D05-BA7A-D9F635C63EC8}" destId="{79263DCD-7537-4874-B5E9-0408D2A56D47}" srcOrd="0" destOrd="0" parTransId="{E5B2CE5E-B4DA-4F2C-8394-516160613B4A}" sibTransId="{469FBB8C-7482-4237-96C9-BE568C058519}"/>
    <dgm:cxn modelId="{698083E3-1109-41DE-AC9F-5ABB426C55F6}" type="presParOf" srcId="{A60C3C01-A44B-4E83-9810-6883893F347F}" destId="{6DC8563A-11AF-4912-BED9-B4FC84398A04}" srcOrd="0" destOrd="0" presId="urn:microsoft.com/office/officeart/2008/layout/HorizontalMultiLevelHierarchy"/>
    <dgm:cxn modelId="{1602380A-389F-4F04-92D0-F04C0D070B25}" type="presParOf" srcId="{6DC8563A-11AF-4912-BED9-B4FC84398A04}" destId="{D7198993-4CE8-4D3D-A083-BA70136B9210}" srcOrd="0" destOrd="0" presId="urn:microsoft.com/office/officeart/2008/layout/HorizontalMultiLevelHierarchy"/>
    <dgm:cxn modelId="{A20D58E9-1B6A-4429-81A3-9B6E29D8C046}" type="presParOf" srcId="{6DC8563A-11AF-4912-BED9-B4FC84398A04}" destId="{BEF58A3A-BCF3-4BB0-8408-63A8BAE42752}" srcOrd="1" destOrd="0" presId="urn:microsoft.com/office/officeart/2008/layout/HorizontalMultiLevelHierarchy"/>
    <dgm:cxn modelId="{B2EB5A9D-07FF-4FBB-9909-38A831846009}" type="presParOf" srcId="{BEF58A3A-BCF3-4BB0-8408-63A8BAE42752}" destId="{E3E0E71E-B311-44C2-9764-A7858D5CF4A3}" srcOrd="0" destOrd="0" presId="urn:microsoft.com/office/officeart/2008/layout/HorizontalMultiLevelHierarchy"/>
    <dgm:cxn modelId="{7ED9D53B-B8AB-4BBC-A34A-D690FBB9C334}" type="presParOf" srcId="{E3E0E71E-B311-44C2-9764-A7858D5CF4A3}" destId="{62587CC5-E82A-4349-BAFE-469CE5BF494B}" srcOrd="0" destOrd="0" presId="urn:microsoft.com/office/officeart/2008/layout/HorizontalMultiLevelHierarchy"/>
    <dgm:cxn modelId="{6DC20CC0-AA90-47E4-9F1F-DDB1D2BE6033}" type="presParOf" srcId="{BEF58A3A-BCF3-4BB0-8408-63A8BAE42752}" destId="{AE5DD505-005F-4813-9EDD-0C4CFA5B763A}" srcOrd="1" destOrd="0" presId="urn:microsoft.com/office/officeart/2008/layout/HorizontalMultiLevelHierarchy"/>
    <dgm:cxn modelId="{E0B11DB1-CAA6-4A11-A88D-CC08AD034256}" type="presParOf" srcId="{AE5DD505-005F-4813-9EDD-0C4CFA5B763A}" destId="{7FAD227F-6AEC-40D0-9241-E7390018016F}" srcOrd="0" destOrd="0" presId="urn:microsoft.com/office/officeart/2008/layout/HorizontalMultiLevelHierarchy"/>
    <dgm:cxn modelId="{D2FFA6FA-FD28-42D4-8DFC-AC20383C34AE}" type="presParOf" srcId="{AE5DD505-005F-4813-9EDD-0C4CFA5B763A}" destId="{4EC200DE-2BBD-4DB5-BC20-BF16619BB54A}" srcOrd="1" destOrd="0" presId="urn:microsoft.com/office/officeart/2008/layout/HorizontalMultiLevelHierarchy"/>
    <dgm:cxn modelId="{E56511B8-24E5-4844-A540-B36011ADA9CB}" type="presParOf" srcId="{BEF58A3A-BCF3-4BB0-8408-63A8BAE42752}" destId="{7C87882F-B04C-4E95-A117-C6E973B0EA48}" srcOrd="2" destOrd="0" presId="urn:microsoft.com/office/officeart/2008/layout/HorizontalMultiLevelHierarchy"/>
    <dgm:cxn modelId="{A6959784-B63E-4867-A317-ECC5D681FEA8}" type="presParOf" srcId="{7C87882F-B04C-4E95-A117-C6E973B0EA48}" destId="{5D1C5698-0DD7-4A28-84EB-430AF6414D34}" srcOrd="0" destOrd="0" presId="urn:microsoft.com/office/officeart/2008/layout/HorizontalMultiLevelHierarchy"/>
    <dgm:cxn modelId="{275B748E-7C88-49FD-90A8-447D91D6C984}" type="presParOf" srcId="{BEF58A3A-BCF3-4BB0-8408-63A8BAE42752}" destId="{7F09A0D1-D569-4958-9169-CB13375D3EFB}" srcOrd="3" destOrd="0" presId="urn:microsoft.com/office/officeart/2008/layout/HorizontalMultiLevelHierarchy"/>
    <dgm:cxn modelId="{F386DE8A-9259-483E-B53F-B42D9D17A371}" type="presParOf" srcId="{7F09A0D1-D569-4958-9169-CB13375D3EFB}" destId="{ED980863-5B03-4925-B364-55A2744C177C}" srcOrd="0" destOrd="0" presId="urn:microsoft.com/office/officeart/2008/layout/HorizontalMultiLevelHierarchy"/>
    <dgm:cxn modelId="{013AD2F0-B9FA-47A9-BD79-74A77EFD5281}" type="presParOf" srcId="{7F09A0D1-D569-4958-9169-CB13375D3EFB}" destId="{7BF014A4-4267-4999-8742-30096B2B73B7}" srcOrd="1" destOrd="0" presId="urn:microsoft.com/office/officeart/2008/layout/HorizontalMultiLevelHierarchy"/>
    <dgm:cxn modelId="{21A65A1F-B82E-4A2A-925D-54AF6914555E}" type="presParOf" srcId="{BEF58A3A-BCF3-4BB0-8408-63A8BAE42752}" destId="{87EC7BD9-4B84-409A-B744-52D2144CBEDA}" srcOrd="4" destOrd="0" presId="urn:microsoft.com/office/officeart/2008/layout/HorizontalMultiLevelHierarchy"/>
    <dgm:cxn modelId="{0DF65E12-3ED4-4986-B772-BE34D1213E7F}" type="presParOf" srcId="{87EC7BD9-4B84-409A-B744-52D2144CBEDA}" destId="{ADE4B5DA-FDB1-4264-84C9-2F2F9531841D}" srcOrd="0" destOrd="0" presId="urn:microsoft.com/office/officeart/2008/layout/HorizontalMultiLevelHierarchy"/>
    <dgm:cxn modelId="{369EFCE3-DEE3-489C-909C-199049FFF92B}" type="presParOf" srcId="{BEF58A3A-BCF3-4BB0-8408-63A8BAE42752}" destId="{F4370801-9C6A-4CC6-B40E-B86E1456D1CD}" srcOrd="5" destOrd="0" presId="urn:microsoft.com/office/officeart/2008/layout/HorizontalMultiLevelHierarchy"/>
    <dgm:cxn modelId="{5055E718-6CFC-427A-A888-98C58EDACAF5}" type="presParOf" srcId="{F4370801-9C6A-4CC6-B40E-B86E1456D1CD}" destId="{71ADF2F1-0008-4240-9332-6AC49D99B7F2}" srcOrd="0" destOrd="0" presId="urn:microsoft.com/office/officeart/2008/layout/HorizontalMultiLevelHierarchy"/>
    <dgm:cxn modelId="{D9807EE9-FEB8-42BA-8358-A07A12FC3D0B}" type="presParOf" srcId="{F4370801-9C6A-4CC6-B40E-B86E1456D1CD}" destId="{FBD47B09-3DFD-498E-A4BD-6BEF86ABCCE9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684D6-B340-47C3-8DCA-CDCADC328841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364B4-CA41-4F1E-8DB6-6F952F271D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3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364B4-CA41-4F1E-8DB6-6F952F271DE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53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" y="0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" y="0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3586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428" y="0"/>
            <a:ext cx="672139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a-IR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اداره</a:t>
            </a:r>
            <a:r>
              <a:rPr lang="fa-IR" sz="2400" b="0" cap="none" spc="0" baseline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 مطالعات و مقررات بانکي</a:t>
            </a:r>
            <a:endParaRPr lang="en-GB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8" y="16123"/>
            <a:ext cx="672139" cy="692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9D62B-BA9C-4D0C-8D0A-0FE04EF32B8D}" type="datetimeFigureOut">
              <a:rPr lang="en-US" smtClean="0"/>
              <a:pPr/>
              <a:t>2/6/2021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0C68B-1CF9-4CAA-B8A2-D47B88C665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602;&#1575;&#1606;&#1608;&#1606;%20&#1589;&#1583;&#1608;&#1585;&#1670;&#1705;.docx" TargetMode="Externa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8.jpe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10.jpe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575;&#1740;&#1740;&#1606;&#1606;&#1575;&#1605;&#1607;%20&#1575;&#1580;&#1585;&#1575;&#1740;&#1740;%20&#1578;&#1576;&#1589;&#1585;&#1607;%201%20&#1605;&#1575;&#1583;&#1607;%205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575;&#1740;&#1740;&#1606;&#1606;&#1575;&#1605;&#1607;%20&#1575;&#1580;&#1585;&#1575;&#1740;&#1740;%20&#1578;&#1576;&#1589;&#1585;&#1607;%201%20&#1605;&#1575;&#1583;&#1607;%205.pdf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1027" name="Picture 3" descr="C:\Users\h.massoumi\Desktop\539365_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797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0" name="Group 9"/>
          <p:cNvGrpSpPr/>
          <p:nvPr/>
        </p:nvGrpSpPr>
        <p:grpSpPr>
          <a:xfrm>
            <a:off x="4427984" y="2996952"/>
            <a:ext cx="4365298" cy="1797878"/>
            <a:chOff x="537009" y="548680"/>
            <a:chExt cx="4365298" cy="1797878"/>
          </a:xfrm>
        </p:grpSpPr>
        <p:sp>
          <p:nvSpPr>
            <p:cNvPr id="6" name="TextBox 5"/>
            <p:cNvSpPr txBox="1"/>
            <p:nvPr/>
          </p:nvSpPr>
          <p:spPr>
            <a:xfrm>
              <a:off x="537009" y="1484784"/>
              <a:ext cx="436529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rtl="1"/>
              <a:r>
                <a:rPr lang="fa-IR" sz="5000" dirty="0" smtClean="0">
                  <a:cs typeface="B Titr" pitchFamily="2" charset="-78"/>
                </a:rPr>
                <a:t>قانون    صدور چک</a:t>
              </a:r>
              <a:endParaRPr lang="en-US" sz="5000" dirty="0">
                <a:cs typeface="B Titr" pitchFamily="2" charset="-78"/>
              </a:endParaRPr>
            </a:p>
          </p:txBody>
        </p:sp>
        <p:sp>
          <p:nvSpPr>
            <p:cNvPr id="7" name="Arc 6"/>
            <p:cNvSpPr/>
            <p:nvPr/>
          </p:nvSpPr>
          <p:spPr>
            <a:xfrm>
              <a:off x="2195736" y="1340768"/>
              <a:ext cx="1080120" cy="986408"/>
            </a:xfrm>
            <a:prstGeom prst="arc">
              <a:avLst>
                <a:gd name="adj1" fmla="val 15694482"/>
                <a:gd name="adj2" fmla="val 0"/>
              </a:avLst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 rot="5400000" flipH="1" flipV="1">
              <a:off x="3455876" y="1088740"/>
              <a:ext cx="1008112" cy="1368152"/>
            </a:xfrm>
            <a:prstGeom prst="arc">
              <a:avLst>
                <a:gd name="adj1" fmla="val 16200000"/>
                <a:gd name="adj2" fmla="val 21334898"/>
              </a:avLst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27784" y="548680"/>
              <a:ext cx="121860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a-IR" sz="4000" dirty="0">
                  <a:solidFill>
                    <a:srgbClr val="FF0000"/>
                  </a:solidFill>
                  <a:cs typeface="B Titr" pitchFamily="2" charset="-78"/>
                </a:rPr>
                <a:t>جديد</a:t>
              </a:r>
              <a:endParaRPr lang="en-US" sz="4000" dirty="0">
                <a:solidFill>
                  <a:srgbClr val="FF0000"/>
                </a:solidFill>
                <a:cs typeface="B Titr" pitchFamily="2" charset="-7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935516" y="5466101"/>
            <a:ext cx="3419526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a-IR" sz="3000" dirty="0" smtClean="0">
                <a:latin typeface="IranNastaliq" pitchFamily="18" charset="0"/>
                <a:cs typeface="IranNastaliq" pitchFamily="18" charset="0"/>
              </a:rPr>
              <a:t>بانک مرکزي جمهوري ا سلامي ايران</a:t>
            </a:r>
          </a:p>
          <a:p>
            <a:pPr algn="ctr"/>
            <a:r>
              <a:rPr lang="fa-IR" sz="3000" dirty="0" smtClean="0">
                <a:latin typeface="IranNastaliq" pitchFamily="18" charset="0"/>
                <a:cs typeface="IranNastaliq" pitchFamily="18" charset="0"/>
              </a:rPr>
              <a:t>مديريت‌کل مقررات، مجوزهاي بانکي و مبارزه با پول‌شويي</a:t>
            </a:r>
          </a:p>
          <a:p>
            <a:pPr algn="ctr"/>
            <a:r>
              <a:rPr lang="fa-IR" sz="2000" dirty="0" smtClean="0">
                <a:latin typeface="IranNastaliq" pitchFamily="18" charset="0"/>
                <a:cs typeface="IranNastaliq" pitchFamily="18" charset="0"/>
              </a:rPr>
              <a:t>اداره مطالعات ومقررات بانکي</a:t>
            </a:r>
            <a:endParaRPr lang="en-US" sz="2000" dirty="0">
              <a:latin typeface="IranNastaliq" pitchFamily="18" charset="0"/>
              <a:cs typeface="IranNastaliq" pitchFamily="18" charset="0"/>
            </a:endParaRPr>
          </a:p>
        </p:txBody>
      </p:sp>
      <p:pic>
        <p:nvPicPr>
          <p:cNvPr id="1028" name="Picture 4" descr="D:\اداري\documents\LOGO-CBI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9371" y="4912555"/>
            <a:ext cx="805257" cy="552176"/>
          </a:xfrm>
          <a:prstGeom prst="rect">
            <a:avLst/>
          </a:prstGeom>
          <a:noFill/>
        </p:spPr>
      </p:pic>
      <p:pic>
        <p:nvPicPr>
          <p:cNvPr id="1026" name="Picture 2" descr="C:\Users\h.massoumi\Desktop\عکسهاي پاورپوينت قانون جديد صدور چک\بانک-مرکزی-700x4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62062" y="3051249"/>
            <a:ext cx="2385790" cy="405015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Titr" pitchFamily="2" charset="-78"/>
              </a:rPr>
              <a:t>      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8002587" cy="5975350"/>
          </a:xfrm>
          <a:blipFill>
            <a:blip r:embed="rId4"/>
            <a:tile tx="0" ty="0" sx="100000" sy="100000" flip="none" algn="tl"/>
          </a:blipFill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5788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84148"/>
            <a:ext cx="7772400" cy="864096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2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مهم ترين نوآوري‌ها </a:t>
            </a:r>
            <a:r>
              <a:rPr lang="fa-IR" sz="20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و </a:t>
            </a:r>
            <a:r>
              <a:rPr lang="fa-IR" sz="2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تغييرات اصلاحيه </a:t>
            </a:r>
            <a:r>
              <a:rPr lang="fa-IR" sz="20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سال 1397 قانون صدور چک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043608" y="908720"/>
            <a:ext cx="7776864" cy="568980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تشديد مجازات ها و محروميت هاي ناظر بر صدور چک برگشتي و سامانه محوري و سيستماتيک شدن فرآيندها</a:t>
            </a:r>
          </a:p>
          <a:p>
            <a:pPr lvl="0"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ممنوعيت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افتتاح هرگونه حساب، اعتبار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اسنادي ارزي وريالي،صدور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کارت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بانکي، اعطاي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هرگونه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تسهيلات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و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ضمانت‌نامه براي اشخاصي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که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برگشتي دارند (</a:t>
            </a:r>
            <a:r>
              <a:rPr lang="fa-IR" sz="44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موارد </a:t>
            </a:r>
            <a:r>
              <a:rPr lang="fa-IR" sz="44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خاص با نظر </a:t>
            </a:r>
            <a:r>
              <a:rPr lang="fa-IR" sz="44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شوراي تامين </a:t>
            </a:r>
            <a:r>
              <a:rPr lang="fa-IR" sz="44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از موارد فوق </a:t>
            </a:r>
            <a:r>
              <a:rPr lang="fa-IR" sz="44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مستثني است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).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مسدودي کليه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حسابها،  کارتها و 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وجوهي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که تحت هر عنوان صاحب حساب در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کليه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شبکه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بانکي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و موسسات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مالي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دارد به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ميزان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مبلغ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چک</a:t>
            </a:r>
          </a:p>
          <a:p>
            <a:pPr lvl="0"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ثبت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آني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اطلاعات چک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هاي برگشتي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و ثبت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يا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رفع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سوءاثر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در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سامانه‌هاي  اطلاعاتي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مربوطه در بانک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مرکزي</a:t>
            </a:r>
            <a:endParaRPr lang="fa-IR" sz="4800" dirty="0">
              <a:solidFill>
                <a:srgbClr val="201F1E"/>
              </a:solidFill>
              <a:latin typeface="Segoe UI" panose="020B0502040204020203" pitchFamily="34" charset="0"/>
              <a:cs typeface="B Koodak" panose="00000700000000000000" pitchFamily="2" charset="-78"/>
            </a:endParaRP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انسداد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مبلغ چک در حساب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براي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  رفع سو اثر  چک،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به </a:t>
            </a:r>
            <a:r>
              <a:rPr lang="fa-IR" sz="5600" u="sng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يکسال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تقليل يافته است.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انقضاي مدت </a:t>
            </a:r>
            <a:r>
              <a:rPr lang="fa-IR" sz="4800" u="sng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سه سال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از برگشت شدن چک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(تحت عنوان مرور زمان) سبب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رفع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سوءاثر از آن مي‌شود.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برگشتي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به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دليل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دستور عدم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پرداخت وفق ماده (14) قانون،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 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سوءاثر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محسوب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نمي‌شود.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اعتبار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چک از زمان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دريافت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چک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توسط متقاضي سه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سال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است.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پيش بيني چک موردي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و چک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الکترونيکي و الزام بانک مرکزي به تدارک زيرساخت هاي آن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تبادل اطلاعات برخط بين سامانه‌هاي 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بانک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مرکزي و قوه قضاييه در رابطه با اطلاعات دعاوي چک و احکام قضايي مربوط به اعسار يا ورشکستگي .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 </a:t>
            </a: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پيش بيني ضرورت انجام فرآيندهاي اعتبارسنجي  و تعيين سقف اعتباري معين براي انواع متقاضيان دسته چک قبل از اعطاي دسته چک به آن ها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ضرورت ثبت مالکيت دارنده چک در سامانه صياد توسط صادرکننده به منظور بهره‌مندي از مزاياي اين سند تجاري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 ممنوعيت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صدور چک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در وجه حامل</a:t>
            </a:r>
          </a:p>
          <a:p>
            <a:pPr algn="r" rtl="1" fontAlgn="base"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صدور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سريع اجراييه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در مورد </a:t>
            </a:r>
            <a:r>
              <a:rPr lang="fa-IR" sz="56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چک‌هاي بي </a:t>
            </a:r>
            <a:r>
              <a:rPr lang="fa-IR" sz="56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محل</a:t>
            </a:r>
            <a: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/>
            </a:r>
            <a:br>
              <a:rPr lang="fa-IR" sz="4800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</a:br>
            <a:r>
              <a:rPr lang="fa-IR" sz="4800" dirty="0" smtClean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> </a:t>
            </a:r>
            <a:r>
              <a:rPr lang="fa-IR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  <a:t/>
            </a:r>
            <a:br>
              <a:rPr lang="fa-IR" dirty="0">
                <a:solidFill>
                  <a:srgbClr val="201F1E"/>
                </a:solidFill>
                <a:latin typeface="Segoe UI" panose="020B0502040204020203" pitchFamily="34" charset="0"/>
                <a:cs typeface="B Koodak" panose="00000700000000000000" pitchFamily="2" charset="-78"/>
              </a:rPr>
            </a:br>
            <a:endParaRPr lang="fa-IR" dirty="0">
              <a:solidFill>
                <a:srgbClr val="201F1E"/>
              </a:solidFill>
              <a:latin typeface="Segoe UI" panose="020B0502040204020203" pitchFamily="34" charset="0"/>
              <a:cs typeface="B Koodak" panose="00000700000000000000" pitchFamily="2" charset="-78"/>
            </a:endParaRPr>
          </a:p>
          <a:p>
            <a:pPr fontAlgn="base"/>
            <a:r>
              <a:rPr lang="fa-IR" dirty="0">
                <a:solidFill>
                  <a:srgbClr val="201F1E"/>
                </a:solidFill>
                <a:latin typeface="Segoe UI" panose="020B0502040204020203" pitchFamily="34" charset="0"/>
              </a:rPr>
              <a:t/>
            </a:r>
            <a:br>
              <a:rPr lang="fa-IR" dirty="0">
                <a:solidFill>
                  <a:srgbClr val="201F1E"/>
                </a:solidFill>
                <a:latin typeface="Segoe UI" panose="020B0502040204020203" pitchFamily="34" charset="0"/>
              </a:rPr>
            </a:br>
            <a:endParaRPr lang="fa-IR" dirty="0">
              <a:solidFill>
                <a:srgbClr val="201F1E"/>
              </a:solidFill>
              <a:latin typeface="Segoe UI" panose="020B0502040204020203" pitchFamily="34" charset="0"/>
            </a:endParaRPr>
          </a:p>
          <a:p>
            <a:r>
              <a:rPr lang="fa-IR" dirty="0">
                <a:solidFill>
                  <a:srgbClr val="201F1E"/>
                </a:solidFill>
                <a:latin typeface="Segoe UI" panose="020B0502040204020203" pitchFamily="34" charset="0"/>
              </a:rPr>
              <a:t/>
            </a:r>
            <a:br>
              <a:rPr lang="fa-IR" dirty="0">
                <a:solidFill>
                  <a:srgbClr val="201F1E"/>
                </a:solidFill>
                <a:latin typeface="Segoe UI" panose="020B0502040204020203" pitchFamily="34" charset="0"/>
              </a:rPr>
            </a:b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7765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772400" cy="792088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fa-IR" sz="24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برخي </a:t>
            </a:r>
            <a:r>
              <a:rPr lang="fa-IR" sz="24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احکام و نکات </a:t>
            </a:r>
            <a:r>
              <a:rPr lang="fa-IR" sz="24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پراهميت</a:t>
            </a:r>
            <a:r>
              <a:rPr lang="fa-IR" sz="2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63500">
                    <a:srgbClr val="4BACC6">
                      <a:satMod val="175000"/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/>
            </a:r>
            <a:br>
              <a:rPr lang="fa-IR" sz="28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63500">
                    <a:srgbClr val="4BACC6">
                      <a:satMod val="175000"/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</a:br>
            <a: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(</a:t>
            </a:r>
            <a:r>
              <a:rPr lang="fa-IR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مورد اشاره در </a:t>
            </a:r>
            <a:r>
              <a:rPr lang="fa-IR" sz="19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قانون و ضوابط مقرراتي </a:t>
            </a:r>
            <a:r>
              <a:rPr lang="fa-IR" sz="19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مربوط</a:t>
            </a:r>
            <a: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71600" y="1124744"/>
            <a:ext cx="7772400" cy="5472608"/>
          </a:xfrm>
        </p:spPr>
        <p:txBody>
          <a:bodyPr>
            <a:norm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مهم‌ترين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ضوابط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اجرايي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مربوط به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شرايط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افتتاح حساب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جاري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اعطاي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دسته چک به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متقاضيان 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واجد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شرايط </a:t>
            </a:r>
            <a:r>
              <a:rPr lang="fa-IR" sz="1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چهارچوب قانون</a:t>
            </a:r>
            <a:r>
              <a:rPr lang="fa-IR" sz="1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«</a:t>
            </a:r>
            <a:r>
              <a:rPr lang="fa-IR" sz="1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دستورالعمل حساب </a:t>
            </a:r>
            <a:r>
              <a:rPr lang="fa-IR" sz="16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جاري</a:t>
            </a:r>
            <a:r>
              <a:rPr lang="fa-IR" sz="1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» و </a:t>
            </a:r>
            <a:r>
              <a:rPr lang="fa-IR" sz="1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دستورالعمل </a:t>
            </a:r>
            <a:r>
              <a:rPr lang="fa-IR" sz="16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اجرايي </a:t>
            </a:r>
            <a:r>
              <a:rPr lang="fa-IR" sz="16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ماده (6) </a:t>
            </a:r>
            <a:r>
              <a:rPr lang="fa-IR" sz="16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اصلاحي قانون </a:t>
            </a:r>
            <a:r>
              <a:rPr lang="fa-IR" sz="15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(به </a:t>
            </a:r>
            <a:r>
              <a:rPr lang="fa-IR" sz="1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ترتيب </a:t>
            </a:r>
            <a:r>
              <a:rPr lang="fa-IR" sz="15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مصوب سال </a:t>
            </a:r>
            <a:r>
              <a:rPr lang="fa-IR" sz="1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هاي </a:t>
            </a:r>
            <a:r>
              <a:rPr lang="fa-IR" sz="15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1397 و 1399 </a:t>
            </a:r>
            <a:r>
              <a:rPr lang="fa-IR" sz="1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شوراي </a:t>
            </a:r>
            <a:r>
              <a:rPr lang="fa-IR" sz="15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پول و اعتبار)</a:t>
            </a:r>
            <a:r>
              <a:rPr lang="fa-IR" sz="1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fa-IR" sz="1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مي‌باشد. دستورالعمل‌هاي مورد اشاره دربرگيرنده موارد زير مي‌باشند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: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تعاريف حائز اهميت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شرايط افتتاح حساب جاري و </a:t>
            </a:r>
            <a:r>
              <a:rPr lang="fa-IR" sz="21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اعطاي </a:t>
            </a:r>
            <a:r>
              <a:rPr lang="fa-IR" sz="21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دسته چک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اشخاص حقيقي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حقوقي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مندرجات برگه چک و نحوه صدور و انتقال آن در سامانه‌های مربوط 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موارد عدم امکان پرداخت وجه چک و شرايط صدور گواهي‌نامه عدم پرداخت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شرايط برداشت و انتقال از حساب جاري، بستن یا انسداد وجوه آن</a:t>
            </a:r>
          </a:p>
          <a:p>
            <a:pPr lvl="0"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1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نکات </a:t>
            </a:r>
            <a:r>
              <a:rPr lang="fa-IR" sz="21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لازم‌الرعايه </a:t>
            </a:r>
            <a:r>
              <a:rPr lang="fa-IR" sz="21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در قرارداد افتتاح حساب </a:t>
            </a:r>
            <a:r>
              <a:rPr lang="fa-IR" sz="21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جاري</a:t>
            </a:r>
            <a:endParaRPr lang="fa-IR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ساير الزامات و تکاليف شبکه بانکي و مشتريان و ضمانت اجراهاي مربوط به آن</a:t>
            </a:r>
            <a:endParaRPr lang="fa-IR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249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934" y="188640"/>
            <a:ext cx="7772400" cy="502493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 rtl="1">
              <a:spcBef>
                <a:spcPts val="0"/>
              </a:spcBef>
            </a:pPr>
            <a:r>
              <a:rPr lang="fa-IR" sz="1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/>
            </a:r>
            <a:br>
              <a:rPr lang="fa-IR" sz="1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/>
            </a:r>
            <a:b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27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ارکان </a:t>
            </a:r>
            <a:r>
              <a:rPr lang="fa-IR" sz="27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اصلي </a:t>
            </a:r>
            <a:r>
              <a:rPr lang="fa-IR" sz="27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چک و مندرجات آن</a:t>
            </a:r>
            <a:r>
              <a:rPr lang="en-US" sz="19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prstClr val="black">
                      <a:lumMod val="75000"/>
                      <a:lumOff val="25000"/>
                    </a:prstClr>
                  </a:bgClr>
                </a:patt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/>
            </a:r>
            <a:br>
              <a:rPr lang="en-US" sz="19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prstClr val="black">
                      <a:lumMod val="75000"/>
                      <a:lumOff val="25000"/>
                    </a:prstClr>
                  </a:bgClr>
                </a:patt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</a:br>
            <a:endParaRPr lang="fa-I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42462" y="764704"/>
            <a:ext cx="7848872" cy="55488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Low" rtl="1">
              <a:lnSpc>
                <a:spcPct val="140000"/>
              </a:lnSpc>
              <a:buSzPts val="1100"/>
              <a:buNone/>
            </a:pP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 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قيد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اقلام اطلاعاتي زير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مطابق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مندرجات سامانه صياد بر روي هر برگه چک تخصيص يافته به مشتري </a:t>
            </a:r>
            <a:r>
              <a:rPr lang="ar-SA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الزامي مي‌باشد: </a:t>
            </a:r>
            <a:endParaRPr lang="fa-IR" sz="1800" b="1" dirty="0" smtClean="0">
              <a:ln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کلمه </a:t>
            </a: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«چک»؛ 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شناسه صيادي يکتا براي هر برگه چک؛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اطلاعات هويتي صاحب يا صاحبان حساب؛</a:t>
            </a:r>
            <a:endParaRPr lang="en-US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شناسه حساب بانکي ايران (شبا) </a:t>
            </a:r>
            <a:r>
              <a:rPr lang="ar-SA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حساب؛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تاريخ انقضاي اعتبار چک و درج عبارت </a:t>
            </a:r>
            <a:r>
              <a:rPr lang="ar-S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«</a:t>
            </a:r>
            <a:r>
              <a:rPr lang="fa-IR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حداکثر تاريخ زماني معتبر قابل درج:    </a:t>
            </a:r>
            <a:r>
              <a:rPr lang="ar-S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         </a:t>
            </a:r>
            <a:endParaRPr lang="en-US" sz="1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tr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نام و شناسه اختصاصي شعبه بانک صادرکننده دسته چک؛ </a:t>
            </a:r>
            <a:endParaRPr lang="en-US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4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درج </a:t>
            </a:r>
            <a:r>
              <a:rPr lang="ar-SA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عبارت </a:t>
            </a:r>
            <a:r>
              <a:rPr lang="fa-IR" sz="1600" b="1" spc="-20" dirty="0">
                <a:latin typeface="Times New Roman" panose="02020603050405020304" pitchFamily="18" charset="0"/>
                <a:ea typeface="Times New Roman" panose="02020603050405020304" pitchFamily="18" charset="0"/>
                <a:cs typeface="B Titr" panose="00000700000000000000" pitchFamily="2" charset="-78"/>
              </a:rPr>
              <a:t>«کارسازي اين چک منوط به ثبت صدور، دريافت و انتقال آن در سامانه صياد است.»</a:t>
            </a:r>
            <a:endParaRPr lang="en-US" sz="1800" b="1" dirty="0">
              <a:latin typeface="Times New Roman" panose="02020603050405020304" pitchFamily="18" charset="0"/>
              <a:ea typeface="Times New Roman" panose="02020603050405020304" pitchFamily="18" charset="0"/>
              <a:cs typeface="Titr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fa-IR" sz="1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3817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8934" y="188640"/>
            <a:ext cx="7772400" cy="502493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lvl="0" rtl="1">
              <a:spcBef>
                <a:spcPts val="0"/>
              </a:spcBef>
            </a:pPr>
            <a:r>
              <a:rPr lang="fa-IR" sz="1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/>
            </a:r>
            <a:br>
              <a:rPr lang="fa-IR" sz="19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/>
            </a:r>
            <a:br>
              <a:rPr lang="fa-IR" sz="19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27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ارکان </a:t>
            </a:r>
            <a:r>
              <a:rPr lang="fa-IR" sz="27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اصلي </a:t>
            </a:r>
            <a:r>
              <a:rPr lang="fa-IR" sz="2700" b="1" dirty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چک و مندرجات آن</a:t>
            </a:r>
            <a:r>
              <a:rPr lang="en-US" sz="19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prstClr val="black">
                      <a:lumMod val="75000"/>
                      <a:lumOff val="25000"/>
                    </a:prstClr>
                  </a:bgClr>
                </a:patt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/>
            </a:r>
            <a:br>
              <a:rPr lang="en-US" sz="1900" b="1" dirty="0">
                <a:ln/>
                <a:pattFill prst="dkUpDiag">
                  <a:fgClr>
                    <a:prstClr val="white">
                      <a:lumMod val="50000"/>
                    </a:prstClr>
                  </a:fgClr>
                  <a:bgClr>
                    <a:prstClr val="black">
                      <a:lumMod val="75000"/>
                      <a:lumOff val="25000"/>
                    </a:prstClr>
                  </a:bgClr>
                </a:patt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</a:br>
            <a:endParaRPr lang="fa-I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42462" y="764704"/>
            <a:ext cx="7848872" cy="55488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Low" rtl="1">
              <a:lnSpc>
                <a:spcPct val="140000"/>
              </a:lnSpc>
              <a:buSzPts val="1100"/>
              <a:buNone/>
            </a:pP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 </a:t>
            </a:r>
            <a:r>
              <a:rPr lang="ar-SA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درج </a:t>
            </a:r>
            <a:r>
              <a:rPr lang="ar-SA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مندرجات و مشخصات زير بر روي چک و در سامانه صياد حسب مورد در زمان صدور چک يا ثبت انتقال آن الزامي مي‌باشد:</a:t>
            </a:r>
            <a:endParaRPr 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اطلاعات </a:t>
            </a:r>
            <a:r>
              <a:rPr lang="ar-SA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هويتي شخص‌ حقيقي يا حقوقي که چک در وجه وي صادر و يا به وي منتقل مي‌گردد</a:t>
            </a:r>
            <a:r>
              <a:rPr lang="en-US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تاريخ؛</a:t>
            </a:r>
            <a:endParaRPr lang="en-US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مبلغ؛</a:t>
            </a:r>
            <a:endParaRPr lang="en-US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امضاء صادرکننده توأم با قيد نام و نام خانوادگي امضاء‌کننده و سمت </a:t>
            </a:r>
            <a:r>
              <a:rPr lang="ar-SA" sz="2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وي</a:t>
            </a:r>
            <a:r>
              <a:rPr lang="fa-IR" sz="2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؛</a:t>
            </a:r>
            <a:endParaRPr lang="en-US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  <a:buFont typeface="Wingdings" panose="05000000000000000000" pitchFamily="2" charset="2"/>
              <a:buChar char="ü"/>
            </a:pPr>
            <a:r>
              <a:rPr lang="ar-SA" sz="24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Shabnam"/>
                <a:cs typeface="B Koodak" panose="00000700000000000000" pitchFamily="2" charset="-78"/>
              </a:rPr>
              <a:t>درج علت صدور چک در قسمت «بابت» براي چک‌هاي صادره با مبالغ بيش از يک ميليارد ريال براي اشخاص حقيقي داراي حساب جاري غيرتجاري و بيش از ده ميليارد ريال براي اشخاص حقيقي  و حقوقي داراي حساب جاري تجاري؛</a:t>
            </a:r>
            <a:endParaRPr lang="en-US" sz="2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marL="457200" lvl="1" indent="0" algn="justLow" rtl="1">
              <a:lnSpc>
                <a:spcPct val="150000"/>
              </a:lnSpc>
              <a:buSzPts val="1050"/>
              <a:buNone/>
            </a:pPr>
            <a:endParaRPr lang="en-US" sz="20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0046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60647"/>
            <a:ext cx="7772400" cy="792089"/>
          </a:xfrm>
          <a:blipFill>
            <a:blip r:embed="rId4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بر اساس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آخرين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ضوابط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قانوني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و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مقرراتي، اعطاي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دسته چک به اشخاص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زير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ممنوع است</a:t>
            </a:r>
            <a:r>
              <a:rPr lang="fa-I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: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type="subTitle" idx="1"/>
          </p:nvPr>
        </p:nvSpPr>
        <p:spPr>
          <a:xfrm>
            <a:off x="1259632" y="980729"/>
            <a:ext cx="7344816" cy="5474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1- 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اشخاص ورشکسته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  <a:hlinkClick r:id="rId5" action="ppaction://hlinkfile"/>
              </a:rPr>
              <a:t>(در چهارچوب ماده 21 مکرر الحاقي به قانون)؛ </a:t>
            </a:r>
            <a:r>
              <a:rPr lang="fa-IR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(سامانه سجل </a:t>
            </a:r>
            <a:r>
              <a:rPr lang="fa-IR" sz="1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محکوميت‌هاي مالي)</a:t>
            </a:r>
            <a:endParaRPr lang="en-US" sz="12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2-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اشخاص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معسر از پرداخت محکوم</a:t>
            </a:r>
            <a:r>
              <a:rPr lang="en-US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‌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به (در چهارچوب ماده 21 مکرر الحاقي به قانون)؛  </a:t>
            </a:r>
            <a:r>
              <a:rPr lang="fa-IR" sz="1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(سامانه سجل </a:t>
            </a:r>
            <a:r>
              <a:rPr lang="fa-IR" sz="1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محکوميت‌هاي مالي)</a:t>
            </a:r>
            <a:endParaRPr lang="en-US" sz="13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3-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اشخاص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داراي چک برگشتي رفع سوءاثر نشده (در چهارچوب ماده 21 مکرر الحاقي به قانون)؛</a:t>
            </a:r>
            <a:endParaRPr lang="en-US" sz="1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4-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وکيل/نماينده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صادرکننده (امضاء‌کننده) چک برگشتي (رفع سوءاثر نشده) از طرف اشخاص صاحب حساب در چهارچوب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قانون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؛</a:t>
            </a:r>
            <a:endParaRPr lang="en-US" sz="1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5-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مشمولين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موضوع بند «ج» ذيل ماده (7) قانون؛</a:t>
            </a:r>
            <a:endParaRPr lang="en-US" sz="1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6-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اشخاصي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که بنا به رأي قطعي مراجع قضايي حسب مفاد قوانين مربوط از جمله موارد مقرر در قانون، به محروميت از داشتن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چک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محکوم شده‌اند؛ </a:t>
            </a:r>
            <a:r>
              <a:rPr lang="fa-IR" sz="12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(سامانه سجل </a:t>
            </a:r>
            <a:r>
              <a:rPr lang="fa-IR" sz="1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محکوميت‌هاي مالي)؛</a:t>
            </a:r>
            <a:endParaRPr lang="en-US" sz="1300" b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7- شخصي 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که کمتر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هشتاد درصد از مجموع تعداد برگه‌هاي آخرين دسته چک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 اعطايي به وي، به بانک ارائه و يا در سامانه صياد </a:t>
            </a: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ثبت 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شده باشد. </a:t>
            </a:r>
            <a:endParaRPr lang="en-US" sz="1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8-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هر شخصي که با توسل به شيوه‌هاي متقلبانه مبادرت به دريافت دسته چکي غيرمتناسب با اوضاع مالي و اعتباري خود کرده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يا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دريافت آن توسط ديگري را تسهيل نمايد، به مدت سه سال؛ </a:t>
            </a:r>
            <a:endParaRPr lang="en-US" sz="13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9- </a:t>
            </a:r>
            <a:r>
              <a:rPr lang="ar-SA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مشتري </a:t>
            </a:r>
            <a:r>
              <a:rPr lang="ar-SA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که حساب جاري وي به دلايل قانوني يا حسب تصميم مرجع قضايي مسدود گرديده و برداشت از آن ممنوع است؛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 </a:t>
            </a: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به </a:t>
            </a: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استثناي موارد مسدودي بخشي 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از </a:t>
            </a: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موجودي 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حساب) </a:t>
            </a:r>
            <a:r>
              <a:rPr lang="fa-IR" sz="12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</a:t>
            </a:r>
            <a:r>
              <a:rPr lang="fa-IR" sz="12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سامانه سجل </a:t>
            </a:r>
            <a:r>
              <a:rPr lang="fa-IR" sz="1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محکوميت‌هاي مالي)</a:t>
            </a:r>
            <a:endParaRPr lang="en-US" sz="1200" b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  <a:tabLst>
                <a:tab pos="457200" algn="l"/>
              </a:tabLst>
            </a:pPr>
            <a:r>
              <a:rPr lang="fa-IR" sz="13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10- اشخاص </a:t>
            </a:r>
            <a:r>
              <a:rPr lang="fa-IR" sz="13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ورشکسته، معسر از پرداخت محکوم به يا داراي چک برگشتي رفع سوءاثر نشده که به وکالت يا نمايندگي از طرف </a:t>
            </a: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صاحب </a:t>
            </a:r>
            <a:r>
              <a:rPr lang="fa-IR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حساب اعم از شخص حقيقي يا حقوقي اقدام مي‌کنند </a:t>
            </a:r>
            <a:r>
              <a:rPr lang="ar-SA" sz="11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(در چهارچوب ماده 21 مکرر الحاقي به قانون)؛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0" algn="justLow" rtl="1">
              <a:lnSpc>
                <a:spcPct val="170000"/>
              </a:lnSpc>
              <a:buSzPts val="1050"/>
              <a:buFont typeface="Wingdings" panose="05000000000000000000" pitchFamily="2" charset="2"/>
              <a:buChar char="ü"/>
            </a:pPr>
            <a:endParaRPr lang="fa-IR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613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772400" cy="648071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موارد عدم امکان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تأديه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وجه چک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و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صدور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گواهينامه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عدم پرداخت حسب درخواست دارنده چک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259632" y="980729"/>
            <a:ext cx="7344816" cy="547485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1-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عدم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کفايت موجودي حساب جاري و عدم امکان تأمين وجه چک از محل ساير حساب‌هاي صادرکننده چک در همان بانک </a:t>
            </a:r>
            <a:endParaRPr lang="fa-IR" sz="14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spcAft>
                <a:spcPts val="0"/>
              </a:spcAft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2-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عدم انطباق مبلغ و تاريخ مندرج در سامانه صياد با اطلاعات برگه چک؛</a:t>
            </a:r>
            <a:endParaRPr lang="en-US" sz="1400" b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3-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مؤخر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بودن تاريخ چک نسبت به تاريخ اعتبار دسته چک مندرج در سامانه صياد؛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4-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عدم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انطباق امضاي مندرج در چک با نمونه امضاي معرفي شده توسط مشتري يا وکيل/نماينده قانوني وي در حدود عرف بانکداري؛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5 -</a:t>
            </a:r>
            <a:r>
              <a:rPr lang="en-US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عدم انطباق اطلاعات هويتي دارنده نهايي با هويت ذينفع چک در نتيجه استعلام از سامانه صياد؛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6-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تشخيص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اختلاف در مندرجات برگه چک در چارچوب قوانين و مقررات مربوط؛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7-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صدور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دستور عدم پرداخت توسط صادرکننده يا ذينفع يا قائم مقام قانوني آنها، در چارچوب ماده (14) قانون؛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8-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بسته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بودن حساب جاري يا انسداد بخشي ‌از/تمامي موجودي آن از جمله به موجب قانون، دستور مرجع قضايي يا به دستور مشتري و عدم امکان تأمين وجه چک از محل ساير حساب‌هاي صادرکننده چک در همان بانک به شرح مندرج در بندهاي 6-6 و 6-7 اين دستورالعمل به‌گونه‌اي که امکان پرداخت وجه چک بطور کامل ميسر نباشد؛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9-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قلم‌خوردگي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در متن چک (درصورت فقدان ظهرنويسي مرتبط با تصحيح قلم‌خوردگي)؛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Mitra" panose="00000500000000000000" pitchFamily="2" charset="-78"/>
            </a:endParaRPr>
          </a:p>
          <a:p>
            <a:pPr lvl="1" algn="justLow" rtl="1">
              <a:lnSpc>
                <a:spcPct val="150000"/>
              </a:lnSpc>
              <a:buSzPts val="1050"/>
            </a:pPr>
            <a:r>
              <a:rPr lang="fa-IR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10- </a:t>
            </a:r>
            <a:r>
              <a:rPr lang="ar-SA" sz="1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ساير </a:t>
            </a:r>
            <a:r>
              <a:rPr lang="ar-SA" sz="14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Mitra" panose="00000500000000000000" pitchFamily="2" charset="-78"/>
              </a:rPr>
              <a:t>موارد به موجب قوانين و مقررات موضوعه؛</a:t>
            </a:r>
            <a:endParaRPr lang="en-US" sz="12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tr" panose="00000700000000000000" pitchFamily="2" charset="-78"/>
            </a:endParaRPr>
          </a:p>
          <a:p>
            <a:pPr lvl="0" algn="justLow" rtl="1">
              <a:lnSpc>
                <a:spcPct val="170000"/>
              </a:lnSpc>
              <a:buSzPts val="1050"/>
              <a:buFont typeface="Wingdings" panose="05000000000000000000" pitchFamily="2" charset="2"/>
              <a:buChar char="ü"/>
            </a:pPr>
            <a:endParaRPr lang="fa-IR" sz="1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214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772400" cy="792088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مطابق اصلاحات سال 1382 قانون صدور چک، وجوه چک‌هاي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پرداخت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نشدني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(بلامحل) عمدتاً به سه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طريق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قابل وصول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است:</a:t>
            </a:r>
            <a:endParaRPr lang="fa-IR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115616" y="5517232"/>
            <a:ext cx="7200800" cy="816496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 algn="justLow" rtl="1" fontAlgn="base"/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دارنده چک در انتخاب هر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يک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از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اين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روش‌ها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براي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وصول چک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اختيار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دارد و اگر بخواهد از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طريق حقوقي يا کيفري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اقدام کند،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ناگزير بايد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در مراجع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قضايي ذيصلاح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طرح </a:t>
            </a:r>
            <a:r>
              <a:rPr lang="fa-IR" sz="2000" dirty="0" smtClean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دعوي </a:t>
            </a:r>
            <a:r>
              <a:rPr lang="fa-IR" sz="2000" dirty="0">
                <a:solidFill>
                  <a:srgbClr val="FF0000"/>
                </a:solidFill>
                <a:effectLst>
                  <a:glow rad="139700">
                    <a:srgbClr val="9BBB59">
                      <a:satMod val="175000"/>
                      <a:alpha val="40000"/>
                    </a:srgbClr>
                  </a:glow>
                </a:effectLst>
                <a:latin typeface="IRANSans"/>
                <a:cs typeface="B Davat" panose="00000400000000000000" pitchFamily="2" charset="-78"/>
              </a:rPr>
              <a:t>کند.</a:t>
            </a:r>
          </a:p>
          <a:p>
            <a:pPr marL="0" indent="0" algn="justLow" rtl="1" fontAlgn="base">
              <a:buNone/>
            </a:pPr>
            <a:endParaRPr lang="fa-IR" dirty="0">
              <a:solidFill>
                <a:srgbClr val="666666"/>
              </a:solidFill>
              <a:latin typeface="IRANSans"/>
            </a:endParaRPr>
          </a:p>
          <a:p>
            <a:pPr algn="r" rtl="1" fontAlgn="base"/>
            <a:endParaRPr lang="fa-IR" dirty="0">
              <a:solidFill>
                <a:srgbClr val="666666"/>
              </a:solidFill>
              <a:latin typeface="IRANSans"/>
            </a:endParaRPr>
          </a:p>
          <a:p>
            <a:pPr algn="r" rtl="1" fontAlgn="base"/>
            <a:endParaRPr lang="fa-IR" dirty="0">
              <a:solidFill>
                <a:srgbClr val="666666"/>
              </a:solidFill>
              <a:latin typeface="IRANSans"/>
            </a:endParaRPr>
          </a:p>
          <a:p>
            <a:pPr marL="0" indent="0" algn="justLow" rtl="1" fontAlgn="base">
              <a:buNone/>
            </a:pPr>
            <a:endParaRPr lang="fa-IR" sz="2400" dirty="0" smtClean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 smtClean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 smtClean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 smtClean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pPr marL="0" indent="0" algn="justLow" rtl="1" fontAlgn="base">
              <a:buNone/>
            </a:pPr>
            <a:endParaRPr lang="fa-IR" sz="2400" dirty="0">
              <a:solidFill>
                <a:srgbClr val="0070C0"/>
              </a:solidFill>
              <a:latin typeface="IRANSans"/>
              <a:cs typeface="B Davat" panose="00000400000000000000" pitchFamily="2" charset="-78"/>
            </a:endParaRPr>
          </a:p>
          <a:p>
            <a:endParaRPr lang="fa-IR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26903492"/>
              </p:ext>
            </p:extLst>
          </p:nvPr>
        </p:nvGraphicFramePr>
        <p:xfrm>
          <a:off x="1115616" y="1124744"/>
          <a:ext cx="734258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04761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772400" cy="648072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چک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هايي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که از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طريق کيفري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قابل اقدام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نيستند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06" y="1340768"/>
            <a:ext cx="8002587" cy="4679950"/>
          </a:xfrm>
        </p:spPr>
      </p:pic>
    </p:spTree>
    <p:extLst>
      <p:ext uri="{BB962C8B-B14F-4D97-AF65-F5344CB8AC3E}">
        <p14:creationId xmlns:p14="http://schemas.microsoft.com/office/powerpoint/2010/main" val="328602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32657"/>
            <a:ext cx="7772400" cy="504056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مجازات‌ها و محروميت‌هاي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ناظر بر صدور چک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بلامحل:</a:t>
            </a:r>
            <a:endParaRPr lang="fa-IR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71600" y="1052736"/>
            <a:ext cx="7704856" cy="518457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algn="justLow" rtl="1">
              <a:lnSpc>
                <a:spcPct val="107000"/>
              </a:lnSpc>
              <a:spcAft>
                <a:spcPts val="800"/>
              </a:spcAft>
            </a:pPr>
            <a:endParaRPr lang="fa-IR" b="1" dirty="0" smtClean="0"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5100" b="1" dirty="0" smtClean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 </a:t>
            </a:r>
            <a:r>
              <a:rPr lang="fa-IR" sz="5900" b="1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ماده </a:t>
            </a:r>
            <a:r>
              <a:rPr lang="fa-IR" sz="5900" b="1" dirty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5 </a:t>
            </a:r>
            <a:r>
              <a:rPr lang="fa-IR" sz="5900" b="1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مکررالحاقي به قانون:</a:t>
            </a: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بعد از ثبت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غيرقابل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پرداخت بودن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يا کسري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مبلغ چک در سامانه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يکپارچه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بانک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مرکزي، اين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سامانه مراتب را به صورت برخط به تمام بانک‌ها و مؤسسات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اعتباري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اطلاع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مي‌دهد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. </a:t>
            </a:r>
            <a:r>
              <a:rPr lang="fa-IR" sz="4400" b="1" u="sng" dirty="0">
                <a:ln w="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پس از گذشت </a:t>
            </a:r>
            <a:r>
              <a:rPr lang="fa-IR" sz="4400" b="1" u="sng" dirty="0" smtClean="0">
                <a:ln w="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بيست </a:t>
            </a:r>
            <a:r>
              <a:rPr lang="fa-IR" sz="4400" b="1" u="sng" dirty="0">
                <a:ln w="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و چهار ساعت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کليه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بانک‌ها و مؤسسات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اعتباري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حسب مورد مکلفند</a:t>
            </a:r>
            <a:r>
              <a:rPr lang="fa-IR" sz="4400" b="1" u="sng" dirty="0">
                <a:ln w="0"/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 تا هنگام رفع سوء اثر از چک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، اقدامات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زير 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را نسبت به صاحب حساب اعمال </a:t>
            </a:r>
            <a:r>
              <a:rPr lang="fa-IR" sz="4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نمايند</a:t>
            </a:r>
            <a:r>
              <a:rPr lang="fa-IR" sz="40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:</a:t>
            </a:r>
            <a:endParaRPr lang="fa-IR" sz="4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 algn="justLow" rtl="1">
              <a:lnSpc>
                <a:spcPct val="107000"/>
              </a:lnSpc>
              <a:spcAft>
                <a:spcPts val="800"/>
              </a:spcAft>
              <a:buNone/>
            </a:pPr>
            <a:endParaRPr lang="fa-IR" sz="4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الف-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عدم افتتاح هرگونه حساب و صدور کارت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بانکي جديد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؛</a:t>
            </a:r>
            <a:endParaRPr lang="en-US" sz="3600" b="1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ب- مسدود کردن وجوه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کليه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حساب‌ها و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کارت‌هاي بانکي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و هر مبلغ متعلق به صادرکننده که تحت هر عنوان نزد بانک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يا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مؤسسه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اعتباري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دارد به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ميزان کسري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مبلغ چک به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ترتيب اعلامي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از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سوي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بانک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مرکزي؛</a:t>
            </a:r>
            <a:endParaRPr lang="en-US" sz="3600" b="1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ج- عدم پرداخت هرگونه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تسهيلات بانکي يا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صدور ضمانت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نامه‌هاي ارزي يا ريالي؛</a:t>
            </a:r>
            <a:endParaRPr lang="en-US" sz="3600" b="1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Low" rtl="1">
              <a:lnSpc>
                <a:spcPct val="107000"/>
              </a:lnSpc>
              <a:spcAft>
                <a:spcPts val="800"/>
              </a:spcAft>
            </a:pP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د- عدم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گشايش </a:t>
            </a:r>
            <a:r>
              <a:rPr lang="fa-IR" sz="44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اعتبار 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اسنادي ارزي يا ريالي</a:t>
            </a:r>
            <a:r>
              <a:rPr lang="fa-IR" sz="44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.</a:t>
            </a:r>
            <a:endParaRPr lang="en-US" sz="3600" b="1" dirty="0">
              <a:ln w="1270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9023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  <p:pic>
        <p:nvPicPr>
          <p:cNvPr id="2054" name="Picture 6" descr="C:\Users\h.massoumi\Desktop\54429298_302553680410731_692162368085697218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620688"/>
            <a:ext cx="5715001" cy="5366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560840" cy="650503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تبصره نخست ماده (5) مکرر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الحاقي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به قانون صدور چک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290464" y="1052736"/>
            <a:ext cx="7416824" cy="50405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endParaRPr lang="en-US" sz="20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چنانچه </a:t>
            </a:r>
            <a:r>
              <a:rPr lang="ar-S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اعمال محروميت‌هاي مذکور در بندهاي (الف)، (ج) و (د) در خصوص بنگاه‌هاي اقتصادي با توجه به شرايط، اوضاع و احوال اقتصادي موجب اخلال در امنيت اقتصادي استان مربوط شود</a:t>
            </a:r>
            <a:r>
              <a:rPr lang="ar-SA" sz="200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، </a:t>
            </a:r>
            <a:r>
              <a:rPr lang="ar-SA" sz="2400" dirty="0">
                <a:ln w="0"/>
                <a:solidFill>
                  <a:srgbClr val="FFFF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Shabnam"/>
                <a:cs typeface="B Koodak" panose="00000700000000000000" pitchFamily="2" charset="-78"/>
              </a:rPr>
              <a:t>به تشخيص شوراي تأمين استان</a:t>
            </a:r>
            <a:r>
              <a:rPr lang="ar-SA" sz="2400" dirty="0">
                <a:ln w="0"/>
                <a:solidFill>
                  <a:srgbClr val="00B0F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ar-S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موارد مذکور به مدت يک سال به حالت تعليق در مي‌آيد. </a:t>
            </a:r>
            <a:r>
              <a:rPr lang="ar-SA" sz="2000" u="sng" dirty="0">
                <a:ln w="0"/>
                <a:solidFill>
                  <a:srgbClr val="FFFF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Shabnam"/>
                <a:cs typeface="B Koodak" panose="00000700000000000000" pitchFamily="2" charset="-78"/>
                <a:hlinkClick r:id="rId4" action="ppaction://hlinkfile"/>
              </a:rPr>
              <a:t>آيين‌نامه اجرائي </a:t>
            </a:r>
            <a:r>
              <a:rPr lang="ar-S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اين تبصره </a:t>
            </a:r>
            <a:r>
              <a:rPr lang="ar-SA" sz="20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در نظر گرفتن معيارهايي مانند ميزان توليد و صادرات بنگاه و تعداد افراد شاغل در آن </a:t>
            </a:r>
            <a:r>
              <a:rPr lang="ar-S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ظرف مدت سه ماه از لازم‌الاجراء‌شدن اين قانون به پيشنهاد مشترک وزارت امور اقتصادي و دارايي و بانک مرکزي به تصويب هيأت وزيران مي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‌</a:t>
            </a:r>
            <a:r>
              <a:rPr lang="ar-SA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رسد</a:t>
            </a:r>
            <a:r>
              <a:rPr lang="en-US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  <a:endParaRPr lang="fa-IR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310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2400" cy="720079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نکاتي در رابطه با آيين‌نامه اجرايي </a:t>
            </a:r>
            <a:r>
              <a:rPr lang="fa-I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تبصره 1 </a:t>
            </a:r>
            <a:r>
              <a:rPr lang="fa-I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ذيل </a:t>
            </a:r>
            <a:r>
              <a:rPr lang="fa-I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ماده (5) مکرر </a:t>
            </a:r>
            <a:r>
              <a:rPr lang="fa-I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الحاقي </a:t>
            </a:r>
            <a:r>
              <a:rPr lang="fa-I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به قانون صدور چک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115616" y="1268760"/>
            <a:ext cx="7344816" cy="475252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endParaRPr lang="fa-IR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</a:t>
            </a:r>
            <a:r>
              <a:rPr lang="fa-IR" sz="2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fa-IR" sz="2900" u="sng" dirty="0" smtClean="0">
                <a:ln w="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Titr" panose="00000700000000000000" pitchFamily="2" charset="-78"/>
              </a:rPr>
              <a:t>اصلاحيه  سال  97 قانون </a:t>
            </a:r>
            <a:r>
              <a:rPr lang="fa-IR" sz="2900" u="sng" dirty="0">
                <a:ln w="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Titr" panose="00000700000000000000" pitchFamily="2" charset="-78"/>
              </a:rPr>
              <a:t>صدور </a:t>
            </a:r>
            <a:r>
              <a:rPr lang="fa-IR" sz="2900" u="sng" dirty="0" smtClean="0">
                <a:ln w="0"/>
                <a:solidFill>
                  <a:srgbClr val="FFFF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Titr" panose="00000700000000000000" pitchFamily="2" charset="-78"/>
              </a:rPr>
              <a:t>چک 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خلاف موضوع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بدهي غيرجاري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اشخاص که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مساعدت‌هاي مختلفي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جهت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تعيين تکليف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آن و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رهايي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محروميت‌هاي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مربوط در ضوابط و مقررات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ابلاغي بانک مرکزی تصويب گرديده است،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استثناي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تبصره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قانوني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صدرالذکر در رابطه با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بنگاه‌هاي اقتصادي خاص و تعديل نسبي برخي راه‌هاي رفع سوءاثر،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مساعدت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يا معافيت خاص ديگري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جهت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رهايي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محروميت‌ها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محدوديت‌هاي ناشي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چک 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برگشتي، پيش‌بيني نگرديده 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است</a:t>
            </a:r>
            <a:r>
              <a:rPr lang="fa-IR" sz="31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</a:p>
          <a:p>
            <a:pPr marL="0" indent="0" algn="justLow" rtl="1">
              <a:lnSpc>
                <a:spcPct val="150000"/>
              </a:lnSpc>
              <a:buNone/>
            </a:pPr>
            <a:endParaRPr lang="fa-IR" sz="31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fa-I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 </a:t>
            </a:r>
            <a:r>
              <a:rPr lang="fa-IR" dirty="0" smtClean="0">
                <a:ln w="0"/>
                <a:solidFill>
                  <a:srgbClr val="00B05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  <a:hlinkClick r:id="rId4" action="ppaction://hlinkfile"/>
              </a:rPr>
              <a:t>آيين‌نامه اجرايي </a:t>
            </a:r>
            <a:r>
              <a:rPr lang="fa-IR" sz="2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فوق متضمن شرايط بنگاه‌هاي اقتصادي مشمول و نحوه اقدام در اين رابطه، اخيراً توسط دولت تصويب و ابلاغ گرديده است</a:t>
            </a:r>
            <a:r>
              <a:rPr lang="fa-IR" sz="2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  <a:endParaRPr lang="fa-IR" sz="29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021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013576" cy="720080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فرآيندهاي مربوط 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به صدور، </a:t>
            </a:r>
            <a:r>
              <a:rPr lang="fa-IR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گردش 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و </a:t>
            </a:r>
            <a:r>
              <a:rPr lang="fa-IR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تسويه </a:t>
            </a:r>
            <a:r>
              <a:rPr lang="fa-IR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چک در قانون </a:t>
            </a:r>
            <a:r>
              <a:rPr lang="fa-IR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جديد</a:t>
            </a:r>
            <a:endParaRPr lang="fa-IR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20880" cy="48574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ارائه دسته چک به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مشتريان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صرفاً از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طريق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سامانه صدور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يکپارچه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 (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صياد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) نزد بانک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مرکزي    </a:t>
            </a:r>
            <a:endParaRPr lang="fa-IR" sz="2200" dirty="0">
              <a:ln w="0"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اطمينان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صحت مشخصات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متقاضي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استعلام از سامانه نظام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هويت‌سنجي الکترونيکي بانکي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(نهاب)  </a:t>
            </a: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دريافت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گزارش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اعتباري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سامانه‌هاي اعتبارسنجي يا رتبه‌بندي اعتباري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تعيين سقف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اعتبار مجاز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متقاضي  </a:t>
            </a:r>
            <a:endParaRPr lang="fa-IR" sz="2200" dirty="0">
              <a:ln w="0"/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algn="justLow" rt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اختصاص شناسه </a:t>
            </a:r>
            <a:r>
              <a:rPr lang="fa-IR" sz="2200" dirty="0" smtClean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يکتا 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مدت اعتبار (</a:t>
            </a:r>
            <a:r>
              <a:rPr lang="fa-IR" sz="15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حداکثر 3 سال</a:t>
            </a:r>
            <a:r>
              <a:rPr lang="fa-IR" sz="2200" dirty="0">
                <a:ln w="0"/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) به هر برگه چک </a:t>
            </a:r>
          </a:p>
        </p:txBody>
      </p:sp>
    </p:spTree>
    <p:extLst>
      <p:ext uri="{BB962C8B-B14F-4D97-AF65-F5344CB8AC3E}">
        <p14:creationId xmlns:p14="http://schemas.microsoft.com/office/powerpoint/2010/main" val="108011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013576" cy="720080"/>
          </a:xfrm>
          <a:blipFill>
            <a:blip r:embed="rId3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fa-IR" sz="2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اعتبارسنجی و محاسبه سقف اعتبار منقاضی دسته چک</a:t>
            </a:r>
            <a:endParaRPr lang="fa-IR" sz="2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268760"/>
            <a:ext cx="7920880" cy="485740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fa-IR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سقف اعتبار مجاز متقاضي دسته چک اعم از اشخاص حقيقي داراي حساب جاري غيرتجاري، اشخاص حقيقي داراي حساب جاري تجاري و  اشخاص حقوقي, </a:t>
            </a:r>
            <a:r>
              <a:rPr lang="fa-IR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حسب </a:t>
            </a:r>
            <a:r>
              <a:rPr lang="fa-IR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مورد با توجه به انفرادي يا مشترک بودن حساب و نيز</a:t>
            </a:r>
            <a:r>
              <a:rPr lang="fa-IR" sz="2200" b="1" dirty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 متناسب با نتايج گزارش اعتباري و امتياز اعتباري دريافتي از شرکت‌هاي اعتبارسنجي و يا گزارش رتبه‌بندي دريافتي از مؤسسات رتبه‌بندي اعتباري</a:t>
            </a:r>
            <a:r>
              <a:rPr lang="fa-IR" sz="22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</a:t>
            </a:r>
            <a:r>
              <a:rPr lang="fa-IR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توسط سامانه صياد بر اساس </a:t>
            </a:r>
            <a:r>
              <a:rPr lang="fa-IR" sz="2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شيوه‌نامه‌اي </a:t>
            </a:r>
            <a:r>
              <a:rPr lang="fa-IR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که توسط بانک مرکزي تدوين و به تصويب شوراي پول و اعتبار مي‌رسد، محاسبه خواهد شد. </a:t>
            </a:r>
            <a:endParaRPr lang="fa-IR" sz="2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fa-IR" sz="22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تا </a:t>
            </a:r>
            <a:r>
              <a:rPr lang="fa-IR" sz="22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قبل از ابلاغ شيوه‌نامه ياد شده صرفاً رتبه اعتباري و يا امتياز اعتباري مذکور به </a:t>
            </a:r>
            <a:r>
              <a:rPr lang="fa-IR" sz="22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متقاضی </a:t>
            </a:r>
            <a:r>
              <a:rPr lang="fa-IR" sz="22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اعلام </a:t>
            </a:r>
            <a:r>
              <a:rPr lang="fa-IR" sz="22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مي‌گردد.</a:t>
            </a:r>
            <a:endParaRPr lang="fa-IR" sz="2200" b="1" u="sng" dirty="0">
              <a:solidFill>
                <a:srgbClr val="7030A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0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850106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a-I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ساير احکام و تکاليف قانون جديد</a:t>
            </a:r>
            <a:br>
              <a:rPr lang="fa-I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 </a:t>
            </a:r>
            <a:endParaRPr lang="fa-IR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8780" y="1268760"/>
            <a:ext cx="7848872" cy="525658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0" algn="justLow" rtl="1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fa-IR" sz="2400" b="1" dirty="0" smtClean="0"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lvl="0" algn="justLow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ضرورت ثبت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هويت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دارنده، مبلغ و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تاريخ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مندرج در چک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براي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شناسه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يکتاي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برگه چک 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توسط صادرکننده 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براي صدور هر برگه چک</a:t>
            </a:r>
          </a:p>
          <a:p>
            <a:pPr lvl="0" algn="justLow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ممنوعيت صدور و ظهرنويسي چک در وجه حامل از زمان اعلام بانک مرکزی</a:t>
            </a:r>
          </a:p>
          <a:p>
            <a:pPr lvl="0" algn="justLow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ضرورت ثبت هويت 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شخص 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جديد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براي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همان شناسه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يکتاي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چک </a:t>
            </a:r>
            <a:r>
              <a:rPr lang="fa-I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در سامانه صياد به منظور انتقال چک به ديگران</a:t>
            </a:r>
          </a:p>
          <a:p>
            <a:pPr lvl="0" algn="justLow" rt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a-IR" sz="24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تسويه </a:t>
            </a:r>
            <a:r>
              <a:rPr lang="fa-IR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چک صرفاً در</a:t>
            </a: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سامانه </a:t>
            </a:r>
            <a:r>
              <a:rPr lang="fa-IR" sz="2400" b="1" u="sng" dirty="0" smtClean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تسويه </a:t>
            </a:r>
            <a:r>
              <a:rPr lang="fa-IR" sz="24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چک </a:t>
            </a: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(</a:t>
            </a:r>
            <a:r>
              <a:rPr lang="fa-IR" sz="1800" b="1" u="sng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چکاوک</a:t>
            </a:r>
            <a:r>
              <a:rPr lang="fa-IR" sz="20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) </a:t>
            </a:r>
            <a:r>
              <a:rPr lang="fa-IR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طبق مبلغ و </a:t>
            </a:r>
            <a:r>
              <a:rPr lang="fa-IR" sz="24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تاريخ </a:t>
            </a:r>
            <a:r>
              <a:rPr lang="fa-IR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مندرج در سامانه در وجه دارنده </a:t>
            </a:r>
            <a:r>
              <a:rPr lang="fa-IR" sz="24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نهائي </a:t>
            </a:r>
            <a:r>
              <a:rPr lang="fa-IR" sz="24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چک بر اساس استعلام از سامانه </a:t>
            </a:r>
            <a:r>
              <a:rPr lang="fa-IR" sz="2400" b="1" dirty="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صياد </a:t>
            </a:r>
            <a:endParaRPr lang="fa-IR" sz="2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lvl="0" algn="justLow" rtl="1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fa-IR" sz="2400" b="1" dirty="0" smtClean="0">
              <a:latin typeface="Calibri" panose="020F0502020204030204" pitchFamily="34" charset="0"/>
              <a:ea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Low" rtl="1">
              <a:buNone/>
            </a:pPr>
            <a:endParaRPr lang="fa-IR" sz="2400" b="1" dirty="0" smtClean="0"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Low" rtl="1">
              <a:buNone/>
            </a:pPr>
            <a:endParaRPr lang="fa-IR" sz="2400" b="1" dirty="0" smtClean="0">
              <a:latin typeface="Calibri" panose="020F0502020204030204" pitchFamily="34" charset="0"/>
              <a:cs typeface="B Mitra" panose="00000400000000000000" pitchFamily="2" charset="-78"/>
            </a:endParaRPr>
          </a:p>
          <a:p>
            <a:pPr marL="0" indent="0" algn="justLow" rtl="1">
              <a:buNone/>
            </a:pPr>
            <a:r>
              <a:rPr lang="fa-IR" sz="2400" b="1" dirty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ضمانت </a:t>
            </a:r>
            <a:r>
              <a:rPr lang="fa-IR" sz="2400" b="1" dirty="0" smtClean="0"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اجرا:                  </a:t>
            </a:r>
            <a:r>
              <a:rPr lang="fa-IR" sz="1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عدم </a:t>
            </a:r>
            <a:r>
              <a:rPr lang="fa-IR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ترتب احکام و اثار قانون بر چک و عدم پرداخت وجه آن از طرف بانک</a:t>
            </a:r>
          </a:p>
        </p:txBody>
      </p:sp>
      <p:sp>
        <p:nvSpPr>
          <p:cNvPr id="6" name="Left Arrow 5"/>
          <p:cNvSpPr/>
          <p:nvPr/>
        </p:nvSpPr>
        <p:spPr>
          <a:xfrm>
            <a:off x="6516216" y="6021288"/>
            <a:ext cx="978408" cy="340616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dirty="0"/>
          </a:p>
        </p:txBody>
      </p:sp>
    </p:spTree>
    <p:extLst>
      <p:ext uri="{BB962C8B-B14F-4D97-AF65-F5344CB8AC3E}">
        <p14:creationId xmlns:p14="http://schemas.microsoft.com/office/powerpoint/2010/main" val="39023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7997" y="254978"/>
            <a:ext cx="7628384" cy="504056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نحوه رفع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سوء‌اثر </a:t>
            </a:r>
            <a:r>
              <a:rPr lang="fa-IR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از </a:t>
            </a:r>
            <a:r>
              <a:rPr lang="fa-IR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چک‌هاي برگشتي</a:t>
            </a:r>
            <a:endParaRPr lang="fa-IR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4704"/>
            <a:ext cx="7777162" cy="562762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2208" y="116632"/>
            <a:ext cx="7427168" cy="778098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مجازات‌هاي </a:t>
            </a:r>
            <a:r>
              <a:rPr lang="fa-IR" sz="25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مقرر در </a:t>
            </a:r>
            <a:r>
              <a:rPr lang="fa-IR" sz="2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قانون</a:t>
            </a:r>
            <a:endParaRPr lang="fa-IR" sz="2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4196" y="1124744"/>
            <a:ext cx="7643192" cy="50405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Low" rtl="1">
              <a:buNone/>
            </a:pP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هر شخصي که با توسل به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شيوه‌هاي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متقلبانه مبادرت به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دريافت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دسته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چکي غيرمتناسب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اوضاع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مالي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اعتباري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خود کرده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يا دريافت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آن توسط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ديگري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را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تسهيل نمايد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مدت سه سال از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دريافت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دسته چک، صدور چک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جديد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استفاده از چک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موردي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محروم و به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جزاي نقدي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درجه پنج قانون مجازات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اسلامي </a:t>
            </a:r>
            <a:r>
              <a:rPr lang="fa-IR" sz="2400" u="sng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محکوم </a:t>
            </a:r>
            <a:r>
              <a:rPr lang="fa-IR" sz="2400" u="sng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مي‌شود</a:t>
            </a:r>
            <a:r>
              <a:rPr lang="fa-IR" sz="2400" u="sng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در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صورتي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که عمل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ارتکابي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منطبق با عنوان مجرمانه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ديگري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مجازات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شديدتر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باشد، مرتکب به مجازات آن جرم محکوم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مي‌شود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</a:p>
          <a:p>
            <a:pPr marL="0" indent="0" algn="justLow" rtl="1">
              <a:buNone/>
            </a:pP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صورت تخلف از هر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يک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تکاليف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مقرر در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اين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قانون </a:t>
            </a:r>
            <a:r>
              <a:rPr lang="fa-IR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براي </a:t>
            </a:r>
            <a:r>
              <a:rPr lang="fa-IR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بانک‌ها </a:t>
            </a:r>
            <a:r>
              <a:rPr lang="fa-IR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يا </a:t>
            </a:r>
            <a:r>
              <a:rPr lang="fa-IR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مؤسسات </a:t>
            </a:r>
            <a:r>
              <a:rPr lang="fa-IR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اعتباري </a:t>
            </a:r>
            <a:r>
              <a:rPr lang="fa-IR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اعم از </a:t>
            </a:r>
            <a:r>
              <a:rPr lang="fa-IR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دولتي </a:t>
            </a:r>
            <a:r>
              <a:rPr lang="fa-IR" sz="24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24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غيردولتي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کارمند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خاطي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مسؤول شعبه مربوط حسب مورد با توجه به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شرايط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امکانات، دفعات و </a:t>
            </a:r>
            <a:r>
              <a:rPr lang="fa-IR" sz="2400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مراتب به </a:t>
            </a:r>
            <a:r>
              <a:rPr lang="fa-IR" sz="2400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مجازات‌هاي </a:t>
            </a:r>
            <a:r>
              <a:rPr lang="fa-IR" sz="2400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مقرر در ماده (9) «قانون </a:t>
            </a:r>
            <a:r>
              <a:rPr lang="fa-IR" sz="2400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رسيدگي </a:t>
            </a:r>
            <a:r>
              <a:rPr lang="fa-IR" sz="2400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تخلفات </a:t>
            </a:r>
            <a:r>
              <a:rPr lang="fa-IR" sz="2400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اداري </a:t>
            </a:r>
            <a:r>
              <a:rPr lang="fa-IR" sz="2400" dirty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مصوب 7/9/1372» محکوم </a:t>
            </a:r>
            <a:r>
              <a:rPr lang="fa-IR" sz="2400" dirty="0" smtClean="0">
                <a:ln w="0"/>
                <a:solidFill>
                  <a:srgbClr val="FF0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مي‌شوند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رسيدگي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اين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تخلفات در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صلاحيت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بانک </a:t>
            </a:r>
            <a:r>
              <a:rPr lang="fa-IR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مرکزي </a:t>
            </a:r>
            <a:r>
              <a:rPr lang="fa-IR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است</a:t>
            </a:r>
            <a:r>
              <a:rPr lang="fa-IR" sz="2400" b="1" dirty="0">
                <a:latin typeface="Calibri" panose="020F0502020204030204" pitchFamily="34" charset="0"/>
                <a:ea typeface="Calibri" panose="020F0502020204030204" pitchFamily="34" charset="0"/>
                <a:cs typeface="B Mitra" panose="00000400000000000000" pitchFamily="2" charset="-78"/>
              </a:rPr>
              <a:t>.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27995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5840" y="188640"/>
            <a:ext cx="7772400" cy="100811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a-IR" sz="31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>چک موردی </a:t>
            </a:r>
            <a:r>
              <a:rPr lang="fa-IR" sz="24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63500">
                    <a:srgbClr val="4BACC6">
                      <a:satMod val="175000"/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  <a:t/>
            </a:r>
            <a:br>
              <a:rPr lang="fa-IR" sz="24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glow rad="63500">
                    <a:srgbClr val="4BACC6">
                      <a:satMod val="175000"/>
                      <a:alpha val="40000"/>
                    </a:srgbClr>
                  </a:glow>
                  <a:outerShdw dist="38100" dir="2700000" algn="bl" rotWithShape="0">
                    <a:srgbClr val="4BACC6"/>
                  </a:outerShdw>
                </a:effectLst>
                <a:cs typeface="B Titr" panose="00000700000000000000" pitchFamily="2" charset="-78"/>
              </a:rPr>
            </a:b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(ضوابط مقرراتی)</a:t>
            </a:r>
            <a:endParaRPr lang="fa-IR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71600" y="1340768"/>
            <a:ext cx="7920880" cy="51125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r" rtl="1"/>
            <a:endParaRPr lang="fa-IR" sz="260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B Titr" panose="00000700000000000000" pitchFamily="2" charset="-78"/>
            </a:endParaRPr>
          </a:p>
          <a:p>
            <a:pPr algn="justLow" rtl="1">
              <a:spcAft>
                <a:spcPts val="1200"/>
              </a:spcAft>
              <a:buSzPts val="1100"/>
            </a:pPr>
            <a:r>
              <a:rPr lang="fa-IR" sz="2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نوعي از چک که به صورت موردي، در </a:t>
            </a:r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چهارچوب  </a:t>
            </a:r>
            <a:r>
              <a:rPr lang="fa-IR" sz="2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قانون و ضوابط ابلاغی بانک مرکزی، بدون ضرورت رعایت </a:t>
            </a:r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الزامات مربوط  به </a:t>
            </a:r>
            <a:r>
              <a:rPr lang="fa-IR" sz="2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اعتبارسنجی و تعیین سقف اعتبار متقاضی، صرفاً به اشخاص فاقد دسته‌چک اعطا مي‌گردد.</a:t>
            </a:r>
          </a:p>
          <a:p>
            <a:pPr algn="r" rtl="1"/>
            <a:endParaRPr lang="fa-IR" sz="2400" dirty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B Titr" panose="00000700000000000000" pitchFamily="2" charset="-78"/>
            </a:endParaRPr>
          </a:p>
          <a:p>
            <a:pPr lvl="0" algn="justLow" rtl="1">
              <a:spcAft>
                <a:spcPts val="1200"/>
              </a:spcAft>
              <a:buSzPts val="1100"/>
            </a:pPr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سایر</a:t>
            </a:r>
            <a:r>
              <a:rPr lang="ar-SA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ضوابط </a:t>
            </a:r>
            <a:r>
              <a:rPr lang="ar-SA" sz="2400" dirty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و الزامات ناظر بر چک‌هاي </a:t>
            </a:r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عادی، </a:t>
            </a:r>
            <a:r>
              <a:rPr lang="ar-SA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در </a:t>
            </a:r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مورد چک موردی نیز لازم‌الاجرا می‌باشد.</a:t>
            </a:r>
            <a:endParaRPr lang="en-US" sz="2400" dirty="0">
              <a:cs typeface="Titr" panose="00000700000000000000" pitchFamily="2" charset="-78"/>
            </a:endParaRPr>
          </a:p>
          <a:p>
            <a:pPr algn="r" rtl="1"/>
            <a:endParaRPr lang="fa-IR" sz="2400" dirty="0" smtClean="0">
              <a:ln w="0"/>
              <a:solidFill>
                <a:srgbClr val="00206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B Titr" panose="00000700000000000000" pitchFamily="2" charset="-78"/>
            </a:endParaRPr>
          </a:p>
          <a:p>
            <a:pPr algn="justLow" rtl="1"/>
            <a:r>
              <a:rPr lang="fa-IR" sz="2400" dirty="0" smtClean="0">
                <a:ln w="0"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B Titr" panose="00000700000000000000" pitchFamily="2" charset="-78"/>
              </a:rPr>
              <a:t>ضوابط مقرراتی چک موردی در بانک مرکزی در دست اقدام بوده و پس از تصویب مراتب در مرجع ذیصلاح، جهت اجرا به شبکه بانکی کشور ابلاغ می‌گردد.</a:t>
            </a:r>
            <a:endParaRPr lang="fa-IR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24970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420" y="32058"/>
            <a:ext cx="8229600" cy="936104"/>
          </a:xfrm>
        </p:spPr>
        <p:txBody>
          <a:bodyPr>
            <a:normAutofit/>
          </a:bodyPr>
          <a:lstStyle/>
          <a:p>
            <a:r>
              <a:rPr lang="fa-IR" sz="5400" dirty="0" smtClean="0">
                <a:solidFill>
                  <a:srgbClr val="00B0F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anNastaliq" panose="02020505000000020003" pitchFamily="18" charset="0"/>
                <a:cs typeface="IranNastaliq" panose="02020505000000020003" pitchFamily="18" charset="0"/>
              </a:rPr>
              <a:t>سپاس از همراهي شما</a:t>
            </a:r>
            <a:endParaRPr lang="fa-IR" sz="5400" dirty="0">
              <a:solidFill>
                <a:srgbClr val="00B0F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857403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 rtl="1"/>
            <a:r>
              <a:rPr lang="fa-IR" sz="8000" dirty="0" smtClean="0">
                <a:effectLst>
                  <a:glow rad="101600">
                    <a:srgbClr val="FFFF00">
                      <a:alpha val="60000"/>
                    </a:srgbClr>
                  </a:glow>
                </a:effectLst>
                <a:cs typeface="B Esfehan" panose="00000700000000000000" pitchFamily="2" charset="-78"/>
              </a:rPr>
              <a:t> </a:t>
            </a:r>
          </a:p>
          <a:p>
            <a:pPr algn="ctr" rtl="1"/>
            <a:r>
              <a:rPr lang="fa-IR" sz="8000" dirty="0" smtClean="0">
                <a:solidFill>
                  <a:srgbClr val="00B0F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cs typeface="B Esfehan" panose="00000700000000000000" pitchFamily="2" charset="-78"/>
              </a:rPr>
              <a:t>و من‌الله‌التوفيق</a:t>
            </a:r>
            <a:endParaRPr lang="fa-IR" sz="8000" dirty="0">
              <a:solidFill>
                <a:srgbClr val="00B0F0"/>
              </a:solidFill>
              <a:effectLst>
                <a:glow rad="101600">
                  <a:srgbClr val="FFFF00">
                    <a:alpha val="60000"/>
                  </a:srgbClr>
                </a:glow>
              </a:effectLst>
              <a:cs typeface="B Esfehan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9483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9672" y="260649"/>
            <a:ext cx="6620272" cy="864096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a-IR" sz="7000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IranNastaliq" pitchFamily="18" charset="0"/>
                <a:cs typeface="IranNastaliq" pitchFamily="18" charset="0"/>
              </a:rPr>
              <a:t>                </a:t>
            </a:r>
            <a:r>
              <a:rPr lang="fa-IR" sz="6700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IranNastaliq" pitchFamily="18" charset="0"/>
                <a:cs typeface="IranNastaliq" pitchFamily="18" charset="0"/>
              </a:rPr>
              <a:t>عناوين مباحث:</a:t>
            </a:r>
            <a:endParaRPr lang="en-US" sz="67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IranNastaliq" pitchFamily="18" charset="0"/>
              <a:cs typeface="IranNastaliq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2988032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>
              <a:solidFill>
                <a:schemeClr val="accent2">
                  <a:lumMod val="75000"/>
                </a:schemeClr>
              </a:solidFill>
              <a:cs typeface="B Titr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5013176"/>
            <a:ext cx="18473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500" dirty="0">
              <a:solidFill>
                <a:schemeClr val="accent2">
                  <a:lumMod val="75000"/>
                </a:schemeClr>
              </a:solidFill>
              <a:cs typeface="B Titr" pitchFamily="2" charset="-78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897881204"/>
              </p:ext>
            </p:extLst>
          </p:nvPr>
        </p:nvGraphicFramePr>
        <p:xfrm>
          <a:off x="1187624" y="1232547"/>
          <a:ext cx="727280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044724" y="1844824"/>
            <a:ext cx="7630616" cy="4464496"/>
          </a:xfrm>
        </p:spPr>
        <p:txBody>
          <a:bodyPr>
            <a:normAutofit fontScale="77500" lnSpcReduction="20000"/>
          </a:bodyPr>
          <a:lstStyle/>
          <a:p>
            <a:pPr algn="just" rtl="1"/>
            <a:r>
              <a:rPr lang="fa-IR" sz="25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قانون تجارت </a:t>
            </a:r>
            <a:r>
              <a:rPr lang="fa-IR" sz="25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ايران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سال ۱۳۱۱ به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تصويب رسيد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براي اولين بار نيز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" چك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" در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همين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قانون سخن به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ميان آمد.</a:t>
            </a:r>
          </a:p>
          <a:p>
            <a:pPr algn="justLow" rtl="1"/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سال ۱۳۳۱،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قانون‌گذار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توجه به توسعه روزافزون گردش چك در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بين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مردم،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براي نخستين بار </a:t>
            </a:r>
            <a:r>
              <a:rPr lang="fa-IR" sz="25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قانون صدور چك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مشتمل بر ۱۲ ماده و ۵ تبصره را به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تصويب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رساند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</a:rPr>
              <a:t>.</a:t>
            </a:r>
          </a:p>
          <a:p>
            <a:pPr algn="justLow" rtl="1"/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سال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هاي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۱۳۳1 تا ۱۳۴۴،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قوانين مختلفي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راجع به چک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هاي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بلامحل و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چک‌هاي تضمين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شده به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تصويب رسيد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که از آن جمله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مي‌توان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</a:t>
            </a:r>
            <a:r>
              <a:rPr lang="fa-IR" sz="25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لايحه قانوني </a:t>
            </a:r>
            <a:r>
              <a:rPr lang="fa-IR" sz="25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راجع به </a:t>
            </a:r>
            <a:r>
              <a:rPr lang="fa-IR" sz="25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چک‌هاي بي </a:t>
            </a:r>
            <a:r>
              <a:rPr lang="fa-IR" sz="25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محل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مصوب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سال 1337 اشاره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نمود.</a:t>
            </a:r>
          </a:p>
          <a:p>
            <a:pPr algn="justLow" rtl="1"/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حال حاضر </a:t>
            </a:r>
            <a:r>
              <a:rPr lang="fa-IR" sz="25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قانون صدور چک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مصوب ۱۶ خرداد ۱۳۵۵ با اصلاحات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سال‌هاي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۷۲ و ۷۶ و ۸۲ و 97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 تغييراتي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نظر توسعه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جنبه‌هاي کيفري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 و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تشديد مجازات‌ها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قبول قاعده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تأخير تأديه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پيش‌بيني سامانه‌هاي اطلاعاتي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تصويب قانون‌گذار رسيده و مورد 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عمل </a:t>
            </a:r>
            <a:r>
              <a:rPr lang="fa-IR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مي‌باشد</a:t>
            </a:r>
            <a:r>
              <a:rPr lang="fa-IR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 </a:t>
            </a:r>
            <a:endParaRPr lang="en-US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</p:txBody>
      </p:sp>
      <p:pic>
        <p:nvPicPr>
          <p:cNvPr id="2050" name="Picture 2" descr="C:\Users\h.massoumi\Desktop\1532763641_photo_2018-07-28_11-54-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60648"/>
            <a:ext cx="2664296" cy="1394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341468" cy="648071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تعريف چک و رژيم حقوقي حاکم بر آن</a:t>
            </a:r>
            <a:r>
              <a:rPr lang="fa-IR" sz="2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 </a:t>
            </a:r>
            <a:r>
              <a:rPr lang="fa-IR" sz="2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      </a:t>
            </a:r>
            <a:endParaRPr lang="fa-IR" sz="2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228600">
                  <a:srgbClr val="FFFF00">
                    <a:alpha val="40000"/>
                  </a:srgbClr>
                </a:glow>
                <a:outerShdw dist="38100" dir="2700000" algn="bl" rotWithShape="0">
                  <a:schemeClr val="accent5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827584" y="1052736"/>
            <a:ext cx="8136904" cy="54006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 marL="342900" indent="-342900" algn="justLow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b="1" dirty="0" smtClean="0">
                <a:ln/>
                <a:solidFill>
                  <a:srgbClr val="0070C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قانون </a:t>
            </a:r>
            <a:r>
              <a:rPr lang="fa-IR" sz="2000" b="1" dirty="0">
                <a:ln/>
                <a:solidFill>
                  <a:srgbClr val="0070C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صدور چک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به عنوان ساختار اصلي قانوني حاکم بر فرآيند صدور، گردش و وصول چک، تعريف جامعي از چك ارائه نداده است.</a:t>
            </a:r>
          </a:p>
          <a:p>
            <a:pPr marL="342900" indent="-342900" algn="justLow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در ماده ۳۱۰ </a:t>
            </a:r>
            <a:r>
              <a:rPr lang="fa-IR" sz="20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قانون تجارت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چك بعنوان نوشته‌اي ياد شده كه به موجب آن صادر كننده وجوهي را كه نزد بانك محال‌عليه (</a:t>
            </a:r>
            <a:r>
              <a:rPr lang="fa-IR" sz="1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بانكي كه بايد وجه را بپردازد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) دارد، كلاً يا بعضاً مسترد يا به ديگري واگذار مي‌نمايد.</a:t>
            </a:r>
          </a:p>
          <a:p>
            <a:pPr marL="342900" indent="-342900" algn="justLow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اصولا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صدور 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اسناد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تجاري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عملي حقوقي مبتني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بر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يک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رابطه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حقوقي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منشأ است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.صدور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 ذاتاً عمل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تجاري </a:t>
            </a:r>
            <a:r>
              <a:rPr lang="fa-IR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محسوب 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نمي‌شود</a:t>
            </a: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 ليکن در صدور چک نيز بايد شرايط اساسي صحت معاملات شامل اهليت، قصدو رضا، مشروعيت جهت رعايت گردد.</a:t>
            </a:r>
          </a:p>
          <a:p>
            <a:pPr marL="342900" indent="-342900" algn="justLow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چک سندي عادي (در برابر سند رسمي) و در عين حال در حکم اسناد لازم‌الاجرا مي‌باشد.</a:t>
            </a:r>
          </a:p>
          <a:p>
            <a:pPr marL="342900" indent="-342900" algn="justLow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مهم ترين سند حقوقي بين‌المللي متضمن رويه‌هاي واحد پذيرفته شده بين‌المللي ناظر بر نحوه مواجهه با اسناد برواتي </a:t>
            </a:r>
            <a:r>
              <a:rPr lang="fa-IR" sz="1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جمله چک </a:t>
            </a: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و رفع تعارضات احتمالي و کارسازي تعهدات ناشي ازآن‌ها</a:t>
            </a:r>
            <a:r>
              <a:rPr lang="fa-IR" sz="19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، </a:t>
            </a:r>
            <a:r>
              <a:rPr lang="fa-IR" sz="1900" b="1" dirty="0" smtClean="0">
                <a:ln/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کنوانسيون </a:t>
            </a:r>
            <a:r>
              <a:rPr lang="fa-IR" sz="1900" b="1" dirty="0">
                <a:ln/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مربوط به قانون </a:t>
            </a:r>
            <a:r>
              <a:rPr lang="fa-IR" sz="1900" b="1" dirty="0" smtClean="0">
                <a:ln/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متحّد‌الشّکل </a:t>
            </a:r>
            <a:r>
              <a:rPr lang="fa-IR" sz="1900" b="1" dirty="0">
                <a:ln/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ژنو راجع به اسناد </a:t>
            </a:r>
            <a:r>
              <a:rPr lang="fa-IR" sz="1900" b="1" dirty="0" smtClean="0">
                <a:ln/>
                <a:solidFill>
                  <a:srgbClr val="0070C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تجاري</a:t>
            </a:r>
            <a:r>
              <a:rPr lang="fa-IR" sz="19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 </a:t>
            </a: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مصوب 1931 است </a:t>
            </a:r>
            <a:r>
              <a:rPr lang="fa-IR" sz="1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که </a:t>
            </a: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تعدادي </a:t>
            </a:r>
            <a:r>
              <a:rPr lang="fa-IR" sz="1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از کشورها به </a:t>
            </a:r>
            <a:r>
              <a:rPr lang="fa-IR" sz="1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عضويت </a:t>
            </a:r>
            <a:r>
              <a:rPr lang="fa-IR" sz="19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آن درآمده اند</a:t>
            </a:r>
            <a:r>
              <a:rPr lang="fa-IR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dy-font"/>
              </a:rPr>
              <a:t>.</a:t>
            </a:r>
            <a:endParaRPr lang="fa-IR" sz="2000" dirty="0" smtClean="0">
              <a:solidFill>
                <a:srgbClr val="888888"/>
              </a:solidFill>
              <a:latin typeface="body-font"/>
            </a:endParaRPr>
          </a:p>
          <a:p>
            <a:pPr algn="justLow" rtl="1">
              <a:lnSpc>
                <a:spcPct val="150000"/>
              </a:lnSpc>
            </a:pPr>
            <a:endParaRPr lang="fa-IR" sz="19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24287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5"/>
            <a:ext cx="7772400" cy="792088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fa-IR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مهم‌ترين ويژگي‌هاي چک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/>
            </a:r>
            <a:b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</a:b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به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عنوان يک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سند 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تجاري </a:t>
            </a:r>
            <a:r>
              <a:rPr lang="fa-IR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(</a:t>
            </a:r>
            <a:r>
              <a:rPr lang="fa-IR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برواتي</a:t>
            </a:r>
            <a:r>
              <a:rPr lang="fa-IR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)</a:t>
            </a:r>
            <a:endParaRPr lang="fa-IR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imes New Roman" panose="02020603050405020304" pitchFamily="18" charset="0"/>
              <a:cs typeface="B Yekan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85437082"/>
              </p:ext>
            </p:extLst>
          </p:nvPr>
        </p:nvGraphicFramePr>
        <p:xfrm>
          <a:off x="1547664" y="1844824"/>
          <a:ext cx="655272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6844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772400" cy="864096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انواع و ارکان چک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156892" y="1196752"/>
            <a:ext cx="6400800" cy="1608584"/>
          </a:xfrm>
        </p:spPr>
        <p:txBody>
          <a:bodyPr>
            <a:normAutofit fontScale="77500" lnSpcReduction="20000"/>
          </a:bodyPr>
          <a:lstStyle/>
          <a:p>
            <a:pPr algn="r" rtl="1"/>
            <a:endParaRPr lang="fa-IR" dirty="0" smtClean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marL="0" indent="0" algn="justLow" rtl="1">
              <a:buNone/>
            </a:pPr>
            <a:r>
              <a:rPr lang="fa-I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در اصلاحات قانون صدور چک سال </a:t>
            </a:r>
            <a:r>
              <a:rPr lang="fa-IR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1372از </a:t>
            </a:r>
            <a:r>
              <a:rPr lang="fa-IR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چهار نوع چک نام برده شده‌است </a:t>
            </a:r>
            <a:r>
              <a:rPr lang="fa-IR" sz="4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:</a:t>
            </a:r>
          </a:p>
          <a:p>
            <a:pPr algn="r" rtl="1"/>
            <a:endParaRPr lang="fa-IR" dirty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algn="r" rtl="1"/>
            <a:endParaRPr lang="fa-IR" dirty="0" smtClean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algn="r" rtl="1"/>
            <a:endParaRPr lang="fa-IR" dirty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algn="r" rtl="1"/>
            <a:endParaRPr lang="fa-IR" dirty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algn="r" rtl="1"/>
            <a:endParaRPr lang="fa-IR" dirty="0" smtClean="0">
              <a:solidFill>
                <a:srgbClr val="222222"/>
              </a:solidFill>
              <a:latin typeface="Tahoma" panose="020B0604030504040204" pitchFamily="34" charset="0"/>
            </a:endParaRPr>
          </a:p>
          <a:p>
            <a:pPr algn="r" rtl="1"/>
            <a:endParaRPr lang="fa-I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21691895"/>
              </p:ext>
            </p:extLst>
          </p:nvPr>
        </p:nvGraphicFramePr>
        <p:xfrm>
          <a:off x="1259632" y="2708920"/>
          <a:ext cx="7484368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273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412360" cy="504055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تعريف </a:t>
            </a:r>
            <a:r>
              <a:rPr lang="fa-IR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انواع </a:t>
            </a:r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چک </a:t>
            </a:r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(</a:t>
            </a:r>
            <a:r>
              <a:rPr lang="fa-IR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بر اساس اصلاحات سال 1372 قانون</a:t>
            </a:r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)</a:t>
            </a:r>
            <a:endParaRPr lang="fa-IR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dist="38100" dir="2700000" algn="bl" rotWithShape="0">
                  <a:schemeClr val="accent5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043608" y="908720"/>
            <a:ext cx="7772400" cy="5472607"/>
          </a:xfrm>
          <a:gradFill>
            <a:gsLst>
              <a:gs pos="12000">
                <a:schemeClr val="accent5">
                  <a:tint val="20000"/>
                  <a:satMod val="180000"/>
                  <a:lumMod val="98000"/>
                </a:schemeClr>
              </a:gs>
              <a:gs pos="100000">
                <a:srgbClr val="55BBD9"/>
              </a:gs>
              <a:gs pos="63000">
                <a:srgbClr val="76D1F3"/>
              </a:gs>
              <a:gs pos="95574">
                <a:srgbClr val="49B2CF"/>
              </a:gs>
              <a:gs pos="100000">
                <a:schemeClr val="accent5">
                  <a:tint val="30000"/>
                  <a:satMod val="260000"/>
                  <a:lumMod val="84000"/>
                </a:schemeClr>
              </a:gs>
              <a:gs pos="100000">
                <a:schemeClr val="accent5">
                  <a:tint val="100000"/>
                  <a:satMod val="110000"/>
                  <a:lumMod val="100000"/>
                </a:schemeClr>
              </a:gs>
            </a:gsLst>
          </a:gra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lvl="0" algn="justLow" rtl="1">
              <a:lnSpc>
                <a:spcPct val="170000"/>
              </a:lnSpc>
            </a:pPr>
            <a:r>
              <a:rPr lang="fa-IR" sz="26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 </a:t>
            </a: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چک </a:t>
            </a:r>
            <a:r>
              <a:rPr lang="fa-IR" sz="33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عادي:</a:t>
            </a: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 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چکي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است که دارنده حساب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جاري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 را بر عهده حساب خود صادر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مي‌کند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،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گيرنده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وجه چک ممکن است که خود صادرکننده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يا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حامل چک بوده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يا اينکه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 در وجه شخص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معين يا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به حواله کرد آن شخص صادر شده باشد. دارنده چک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عادي، تضمين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پشتوانه‌اي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جز اعتبار شخص صادرکننده ندارد</a:t>
            </a:r>
            <a:r>
              <a:rPr lang="fa-IR" sz="29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</a:p>
          <a:p>
            <a:pPr lvl="0" algn="justLow" rtl="1">
              <a:lnSpc>
                <a:spcPct val="170000"/>
              </a:lnSpc>
              <a:buFont typeface="+mj-lt"/>
              <a:buAutoNum type="arabicPeriod"/>
            </a:pP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چک </a:t>
            </a:r>
            <a:r>
              <a:rPr lang="fa-IR" sz="33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تأييد </a:t>
            </a: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شده:</a:t>
            </a:r>
            <a:r>
              <a:rPr lang="fa-IR" sz="29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چکي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است که از طرف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صاحب حساب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جاري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بعهده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بانک صادر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مي‌گردد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بانک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محال‌عليه تأييد مي‌کند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که در حساب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جاري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صادرکننده به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ميزان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مندرج در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چک،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محل (</a:t>
            </a:r>
            <a:r>
              <a:rPr lang="fa-IR" sz="1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به صورت</a:t>
            </a:r>
            <a:r>
              <a:rPr lang="fa-IR" sz="22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22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وجه نقد يا </a:t>
            </a:r>
            <a:r>
              <a:rPr lang="fa-IR" sz="22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اعتبار قابل </a:t>
            </a:r>
            <a:r>
              <a:rPr lang="fa-IR" sz="22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استفاده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)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وجود دارد. بانک پس از </a:t>
            </a:r>
            <a:r>
              <a:rPr lang="fa-IR" sz="33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تأييد </a:t>
            </a:r>
            <a:r>
              <a:rPr lang="fa-IR" sz="33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مطلب مذکور، وجه را در حساب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صادرکننده مسدود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مي‌کند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سپس آن را فقط به آورنده چک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تأييد </a:t>
            </a:r>
            <a:r>
              <a:rPr lang="fa-IR" sz="29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شده </a:t>
            </a:r>
            <a:r>
              <a:rPr lang="fa-IR" sz="29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مي‌پردازد. (</a:t>
            </a:r>
            <a:r>
              <a:rPr lang="fa-IR" sz="20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از نظر برخي اساتيد حقوق تجارت اين </a:t>
            </a:r>
            <a:r>
              <a:rPr lang="fa-IR" sz="20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 </a:t>
            </a:r>
            <a:r>
              <a:rPr lang="fa-IR" sz="20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با وجود شباهت به چک‌هاي تضمين شده، همان چک عادي است که با تأييد بانک، اعتبار بيشتري يافته است). </a:t>
            </a:r>
          </a:p>
          <a:p>
            <a:pPr lvl="0" algn="justLow" rtl="1">
              <a:lnSpc>
                <a:spcPct val="170000"/>
              </a:lnSpc>
              <a:buFont typeface="+mj-lt"/>
              <a:buAutoNum type="arabicPeriod"/>
            </a:pPr>
            <a:r>
              <a:rPr lang="fa-IR" sz="33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چک تضمين </a:t>
            </a: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شده:</a:t>
            </a:r>
            <a:r>
              <a:rPr lang="fa-IR" sz="29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است که بنا به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تقاضاي مشتري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توسط بانک صادر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مي‌شود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پرداخت آن از طرف بانک تعهد و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تضمين مي‌شود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. بانک‌ها بنا به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تقاضاي مشترياني که حتي داراي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حساب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جاري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هم نباشند مبادرت به صدور چک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تضميني مي‌نمايند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. از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اين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گاهي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به به چک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بانکي نيز تعبير مي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شود</a:t>
            </a:r>
            <a:r>
              <a:rPr lang="fa-IR" sz="29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 </a:t>
            </a:r>
            <a:endParaRPr lang="fa-IR" sz="29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Shabnam"/>
              <a:cs typeface="B Koodak" panose="00000700000000000000" pitchFamily="2" charset="-78"/>
            </a:endParaRPr>
          </a:p>
          <a:p>
            <a:pPr lvl="0" algn="justLow" rtl="1">
              <a:lnSpc>
                <a:spcPct val="170000"/>
              </a:lnSpc>
              <a:buFont typeface="+mj-lt"/>
              <a:buAutoNum type="arabicPeriod"/>
            </a:pPr>
            <a:r>
              <a:rPr lang="fa-IR" sz="33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چک </a:t>
            </a:r>
            <a:r>
              <a:rPr lang="fa-IR" sz="3300" b="1" dirty="0" smtClean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Titr" panose="00000700000000000000" pitchFamily="2" charset="-78"/>
              </a:rPr>
              <a:t>مسافرتي:</a:t>
            </a:r>
            <a:r>
              <a:rPr lang="fa-IR" sz="29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 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چکي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است که از طرف بانک صادر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مي‌شود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وجه آن در هر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يک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از شعب بانک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يا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توسط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نمايندگان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کارگزاران آن قابل پرداخت است.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تمامي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بانک‌ها امکان صدور چک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تضميني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و </a:t>
            </a:r>
            <a:r>
              <a:rPr lang="fa-IR" sz="3800" b="1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مسافرتي </a:t>
            </a:r>
            <a:r>
              <a:rPr lang="fa-IR" sz="3800" b="1" dirty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abnam"/>
                <a:cs typeface="B Koodak" panose="00000700000000000000" pitchFamily="2" charset="-78"/>
              </a:rPr>
              <a:t>را دارند</a:t>
            </a:r>
            <a:r>
              <a:rPr lang="fa-IR" sz="24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Shabnam"/>
                <a:cs typeface="B Koodak" panose="00000700000000000000" pitchFamily="2" charset="-78"/>
              </a:rPr>
              <a:t>.</a:t>
            </a: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6123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72008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طرفين فرآيند </a:t>
            </a:r>
            <a:r>
              <a:rPr lang="fa-IR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صدور </a:t>
            </a:r>
            <a:r>
              <a:rPr lang="fa-IR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39700">
                    <a:srgbClr val="FFFF00">
                      <a:alpha val="40000"/>
                    </a:srgbClr>
                  </a:glow>
                  <a:outerShdw dist="38100" dir="2700000" algn="bl" rotWithShape="0">
                    <a:schemeClr val="accent5"/>
                  </a:outerShdw>
                </a:effectLst>
                <a:cs typeface="B Titr" panose="00000700000000000000" pitchFamily="2" charset="-78"/>
              </a:rPr>
              <a:t>چک</a:t>
            </a:r>
            <a:endParaRPr lang="fa-IR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39700">
                  <a:srgbClr val="FFFF00">
                    <a:alpha val="40000"/>
                  </a:srgbClr>
                </a:glow>
                <a:outerShdw dist="38100" dir="2700000" algn="bl" rotWithShape="0">
                  <a:schemeClr val="accent5"/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483768" y="1052736"/>
            <a:ext cx="6400800" cy="504056"/>
          </a:xfrm>
        </p:spPr>
        <p:txBody>
          <a:bodyPr>
            <a:normAutofit/>
          </a:bodyPr>
          <a:lstStyle/>
          <a:p>
            <a:pPr marL="0" indent="0" algn="justLow" rtl="1">
              <a:buNone/>
            </a:pPr>
            <a:r>
              <a:rPr lang="fa-I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imes New Roman" panose="02020603050405020304" pitchFamily="18" charset="0"/>
                <a:cs typeface="B Yekan" panose="00000400000000000000" pitchFamily="2" charset="-78"/>
              </a:rPr>
              <a:t>طرفين اصلي چرخه صدور چک: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B Yekan" panose="00000400000000000000" pitchFamily="2" charset="-78"/>
            </a:endParaRPr>
          </a:p>
          <a:p>
            <a:pPr marL="0" indent="0" algn="r" rtl="1">
              <a:buNone/>
            </a:pPr>
            <a:endParaRPr lang="fa-IR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97686554"/>
              </p:ext>
            </p:extLst>
          </p:nvPr>
        </p:nvGraphicFramePr>
        <p:xfrm>
          <a:off x="755576" y="1536244"/>
          <a:ext cx="813812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110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92D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Inset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1467</TotalTime>
  <Words>2351</Words>
  <Application>Microsoft Office PowerPoint</Application>
  <PresentationFormat>On-screen Show (4:3)</PresentationFormat>
  <Paragraphs>185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8" baseType="lpstr">
      <vt:lpstr>Arial</vt:lpstr>
      <vt:lpstr>B Davat</vt:lpstr>
      <vt:lpstr>B Esfehan</vt:lpstr>
      <vt:lpstr>B Jadid</vt:lpstr>
      <vt:lpstr>B Koodak</vt:lpstr>
      <vt:lpstr>B Mitra</vt:lpstr>
      <vt:lpstr>B Titr</vt:lpstr>
      <vt:lpstr>B Yekan</vt:lpstr>
      <vt:lpstr>body-font</vt:lpstr>
      <vt:lpstr>Calibri</vt:lpstr>
      <vt:lpstr>IranNastaliq</vt:lpstr>
      <vt:lpstr>IRANSans</vt:lpstr>
      <vt:lpstr>Mitra</vt:lpstr>
      <vt:lpstr>Segoe UI</vt:lpstr>
      <vt:lpstr>Shabnam</vt:lpstr>
      <vt:lpstr>Tahoma</vt:lpstr>
      <vt:lpstr>Times New Roman</vt:lpstr>
      <vt:lpstr>Titr</vt:lpstr>
      <vt:lpstr>Wingdings</vt:lpstr>
      <vt:lpstr>Office Theme</vt:lpstr>
      <vt:lpstr>PowerPoint Presentation</vt:lpstr>
      <vt:lpstr>PowerPoint Presentation</vt:lpstr>
      <vt:lpstr>                عناوين مباحث:</vt:lpstr>
      <vt:lpstr>PowerPoint Presentation</vt:lpstr>
      <vt:lpstr>تعريف چک و رژيم حقوقي حاکم بر آن       </vt:lpstr>
      <vt:lpstr>مهم‌ترين ويژگي‌هاي چک به عنوان يک سند تجاري (برواتي)</vt:lpstr>
      <vt:lpstr>انواع و ارکان چک </vt:lpstr>
      <vt:lpstr>تعريف انواع چک (بر اساس اصلاحات سال 1372 قانون)</vt:lpstr>
      <vt:lpstr>طرفين فرآيند صدور چک</vt:lpstr>
      <vt:lpstr>       </vt:lpstr>
      <vt:lpstr>مهم ترين نوآوري‌ها و تغييرات اصلاحيه سال 1397 قانون صدور چک</vt:lpstr>
      <vt:lpstr>برخي احکام و نکات پراهميت (مورد اشاره در قانون و ضوابط مقرراتي مربوط)</vt:lpstr>
      <vt:lpstr>  ارکان اصلي چک و مندرجات آن </vt:lpstr>
      <vt:lpstr>  ارکان اصلي چک و مندرجات آن </vt:lpstr>
      <vt:lpstr>بر اساس آخرين ضوابط قانوني و مقرراتي، اعطاي دسته چک به اشخاص زير ممنوع است:</vt:lpstr>
      <vt:lpstr>موارد عدم امکان تأديه وجه چک و صدور گواهينامه عدم پرداخت حسب درخواست دارنده چک</vt:lpstr>
      <vt:lpstr>مطابق اصلاحات سال 1382 قانون صدور چک، وجوه چک‌هاي پرداخت نشدني (بلامحل) عمدتاً به سه طريق قابل وصول است:</vt:lpstr>
      <vt:lpstr>چک هايي که از طريق کيفري قابل اقدام نيستند:</vt:lpstr>
      <vt:lpstr>مجازات‌ها و محروميت‌هاي ناظر بر صدور چک بلامحل:</vt:lpstr>
      <vt:lpstr>تبصره نخست ماده (5) مکرر الحاقي به قانون صدور چک</vt:lpstr>
      <vt:lpstr>نکاتي در رابطه با آيين‌نامه اجرايي تبصره 1 ذيل ماده (5) مکرر الحاقي به قانون صدور چک</vt:lpstr>
      <vt:lpstr>فرآيندهاي مربوط به صدور، گردش و تسويه چک در قانون جديد</vt:lpstr>
      <vt:lpstr>اعتبارسنجی و محاسبه سقف اعتبار منقاضی دسته چک</vt:lpstr>
      <vt:lpstr>ساير احکام و تکاليف قانون جديد  </vt:lpstr>
      <vt:lpstr>نحوه رفع سوء‌اثر از چک‌هاي برگشتي</vt:lpstr>
      <vt:lpstr>مجازات‌هاي مقرر در قانون</vt:lpstr>
      <vt:lpstr>چک موردی  (ضوابط مقرراتی)</vt:lpstr>
      <vt:lpstr>سپاس از همراهي شما</vt:lpstr>
    </vt:vector>
  </TitlesOfParts>
  <Company>CBI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h.massoumi</dc:creator>
  <cp:lastModifiedBy>fa.fadaei</cp:lastModifiedBy>
  <cp:revision>227</cp:revision>
  <dcterms:created xsi:type="dcterms:W3CDTF">2019-09-22T06:54:52Z</dcterms:created>
  <dcterms:modified xsi:type="dcterms:W3CDTF">2021-02-06T07:03:11Z</dcterms:modified>
</cp:coreProperties>
</file>